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9B918-7965-4E30-B175-F9EA17662307}" v="13" dt="2021-08-18T11:11:2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ELLI, MICHAEL" userId="ca5d01d5-d48a-4899-9cfc-d99a727058eb" providerId="ADAL" clId="{EE89B918-7965-4E30-B175-F9EA17662307}"/>
    <pc:docChg chg="custSel delSld modSld">
      <pc:chgData name="CANELLI, MICHAEL" userId="ca5d01d5-d48a-4899-9cfc-d99a727058eb" providerId="ADAL" clId="{EE89B918-7965-4E30-B175-F9EA17662307}" dt="2021-08-18T11:11:27.887" v="17"/>
      <pc:docMkLst>
        <pc:docMk/>
      </pc:docMkLst>
      <pc:sldChg chg="addSp delSp modSp mod modTransition delAnim modAnim">
        <pc:chgData name="CANELLI, MICHAEL" userId="ca5d01d5-d48a-4899-9cfc-d99a727058eb" providerId="ADAL" clId="{EE89B918-7965-4E30-B175-F9EA17662307}" dt="2021-08-18T11:11:27.887" v="17"/>
        <pc:sldMkLst>
          <pc:docMk/>
          <pc:sldMk cId="290673610" sldId="258"/>
        </pc:sldMkLst>
        <pc:spChg chg="del">
          <ac:chgData name="CANELLI, MICHAEL" userId="ca5d01d5-d48a-4899-9cfc-d99a727058eb" providerId="ADAL" clId="{EE89B918-7965-4E30-B175-F9EA17662307}" dt="2021-08-18T11:04:04.474" v="10" actId="478"/>
          <ac:spMkLst>
            <pc:docMk/>
            <pc:sldMk cId="290673610" sldId="258"/>
            <ac:spMk id="6" creationId="{8EC2E3F2-604D-432D-9CF9-AC171D80EFF7}"/>
          </ac:spMkLst>
        </pc:spChg>
        <pc:spChg chg="add mod">
          <ac:chgData name="CANELLI, MICHAEL" userId="ca5d01d5-d48a-4899-9cfc-d99a727058eb" providerId="ADAL" clId="{EE89B918-7965-4E30-B175-F9EA17662307}" dt="2021-08-18T11:04:10.742" v="12" actId="1076"/>
          <ac:spMkLst>
            <pc:docMk/>
            <pc:sldMk cId="290673610" sldId="258"/>
            <ac:spMk id="16" creationId="{53DC54C0-10F5-4DC6-9C24-91E65FEEF8EE}"/>
          </ac:spMkLst>
        </pc:spChg>
        <pc:picChg chg="add del mod">
          <ac:chgData name="CANELLI, MICHAEL" userId="ca5d01d5-d48a-4899-9cfc-d99a727058eb" providerId="ADAL" clId="{EE89B918-7965-4E30-B175-F9EA17662307}" dt="2021-08-18T11:07:45.864" v="16"/>
          <ac:picMkLst>
            <pc:docMk/>
            <pc:sldMk cId="290673610" sldId="258"/>
            <ac:picMk id="6" creationId="{09D1B538-9D2B-45C0-94EE-B6556A5DAF10}"/>
          </ac:picMkLst>
        </pc:picChg>
        <pc:picChg chg="add del mod">
          <ac:chgData name="CANELLI, MICHAEL" userId="ca5d01d5-d48a-4899-9cfc-d99a727058eb" providerId="ADAL" clId="{EE89B918-7965-4E30-B175-F9EA17662307}" dt="2021-08-18T10:52:22.856" v="3"/>
          <ac:picMkLst>
            <pc:docMk/>
            <pc:sldMk cId="290673610" sldId="258"/>
            <ac:picMk id="13" creationId="{52B59500-7016-4929-8A8D-71541AA6AC19}"/>
          </ac:picMkLst>
        </pc:picChg>
        <pc:picChg chg="add del mod">
          <ac:chgData name="CANELLI, MICHAEL" userId="ca5d01d5-d48a-4899-9cfc-d99a727058eb" providerId="ADAL" clId="{EE89B918-7965-4E30-B175-F9EA17662307}" dt="2021-08-18T10:53:08.356" v="5"/>
          <ac:picMkLst>
            <pc:docMk/>
            <pc:sldMk cId="290673610" sldId="258"/>
            <ac:picMk id="17" creationId="{0246D390-C72F-4E58-B8B3-6078D6165A79}"/>
          </ac:picMkLst>
        </pc:picChg>
        <pc:picChg chg="add mod">
          <ac:chgData name="CANELLI, MICHAEL" userId="ca5d01d5-d48a-4899-9cfc-d99a727058eb" providerId="ADAL" clId="{EE89B918-7965-4E30-B175-F9EA17662307}" dt="2021-08-18T11:11:27.887" v="17"/>
          <ac:picMkLst>
            <pc:docMk/>
            <pc:sldMk cId="290673610" sldId="258"/>
            <ac:picMk id="17" creationId="{8A6CC4EE-01A3-4C27-BE37-A135088FEEF6}"/>
          </ac:picMkLst>
        </pc:picChg>
        <pc:picChg chg="add del mod">
          <ac:chgData name="CANELLI, MICHAEL" userId="ca5d01d5-d48a-4899-9cfc-d99a727058eb" providerId="ADAL" clId="{EE89B918-7965-4E30-B175-F9EA17662307}" dt="2021-08-18T10:54:00.890" v="7"/>
          <ac:picMkLst>
            <pc:docMk/>
            <pc:sldMk cId="290673610" sldId="258"/>
            <ac:picMk id="19" creationId="{81CEF03B-8759-4443-AF75-D174CB439301}"/>
          </ac:picMkLst>
        </pc:picChg>
        <pc:picChg chg="add del mod">
          <ac:chgData name="CANELLI, MICHAEL" userId="ca5d01d5-d48a-4899-9cfc-d99a727058eb" providerId="ADAL" clId="{EE89B918-7965-4E30-B175-F9EA17662307}" dt="2021-08-18T11:05:43.372" v="13"/>
          <ac:picMkLst>
            <pc:docMk/>
            <pc:sldMk cId="290673610" sldId="258"/>
            <ac:picMk id="21" creationId="{DD885856-B8A6-4DE4-9F33-4C8163050DE8}"/>
          </ac:picMkLst>
        </pc:picChg>
        <pc:inkChg chg="add del">
          <ac:chgData name="CANELLI, MICHAEL" userId="ca5d01d5-d48a-4899-9cfc-d99a727058eb" providerId="ADAL" clId="{EE89B918-7965-4E30-B175-F9EA17662307}" dt="2021-08-18T10:52:22.856" v="3"/>
          <ac:inkMkLst>
            <pc:docMk/>
            <pc:sldMk cId="290673610" sldId="258"/>
            <ac:inkMk id="2" creationId="{890DD484-2F1C-4D38-B23C-B3D72909B231}"/>
          </ac:inkMkLst>
        </pc:inkChg>
        <pc:inkChg chg="add del">
          <ac:chgData name="CANELLI, MICHAEL" userId="ca5d01d5-d48a-4899-9cfc-d99a727058eb" providerId="ADAL" clId="{EE89B918-7965-4E30-B175-F9EA17662307}" dt="2021-08-18T11:07:45.864" v="16"/>
          <ac:inkMkLst>
            <pc:docMk/>
            <pc:sldMk cId="290673610" sldId="258"/>
            <ac:inkMk id="2" creationId="{C78B33C9-8DEA-4A8D-A067-2B43085466D3}"/>
          </ac:inkMkLst>
        </pc:inkChg>
        <pc:inkChg chg="add">
          <ac:chgData name="CANELLI, MICHAEL" userId="ca5d01d5-d48a-4899-9cfc-d99a727058eb" providerId="ADAL" clId="{EE89B918-7965-4E30-B175-F9EA17662307}" dt="2021-08-18T11:11:27.887" v="17"/>
          <ac:inkMkLst>
            <pc:docMk/>
            <pc:sldMk cId="290673610" sldId="258"/>
            <ac:inkMk id="13" creationId="{17F698E3-6FDE-4CE4-8D90-374660F93459}"/>
          </ac:inkMkLst>
        </pc:inkChg>
        <pc:inkChg chg="add del">
          <ac:chgData name="CANELLI, MICHAEL" userId="ca5d01d5-d48a-4899-9cfc-d99a727058eb" providerId="ADAL" clId="{EE89B918-7965-4E30-B175-F9EA17662307}" dt="2021-08-18T10:53:08.356" v="5"/>
          <ac:inkMkLst>
            <pc:docMk/>
            <pc:sldMk cId="290673610" sldId="258"/>
            <ac:inkMk id="16" creationId="{47E3728B-64C0-419B-AC61-BA14B2F05627}"/>
          </ac:inkMkLst>
        </pc:inkChg>
        <pc:inkChg chg="add del">
          <ac:chgData name="CANELLI, MICHAEL" userId="ca5d01d5-d48a-4899-9cfc-d99a727058eb" providerId="ADAL" clId="{EE89B918-7965-4E30-B175-F9EA17662307}" dt="2021-08-18T10:54:00.890" v="7"/>
          <ac:inkMkLst>
            <pc:docMk/>
            <pc:sldMk cId="290673610" sldId="258"/>
            <ac:inkMk id="18" creationId="{36512E3B-4249-4C2D-B3D7-139876ED8038}"/>
          </ac:inkMkLst>
        </pc:inkChg>
        <pc:inkChg chg="add del">
          <ac:chgData name="CANELLI, MICHAEL" userId="ca5d01d5-d48a-4899-9cfc-d99a727058eb" providerId="ADAL" clId="{EE89B918-7965-4E30-B175-F9EA17662307}" dt="2021-08-18T11:04:02.148" v="9" actId="478"/>
          <ac:inkMkLst>
            <pc:docMk/>
            <pc:sldMk cId="290673610" sldId="258"/>
            <ac:inkMk id="20" creationId="{9F7BFE31-B9FE-46A3-9C37-E358C1B05224}"/>
          </ac:inkMkLst>
        </pc:inkChg>
      </pc:sldChg>
      <pc:sldChg chg="del">
        <pc:chgData name="CANELLI, MICHAEL" userId="ca5d01d5-d48a-4899-9cfc-d99a727058eb" providerId="ADAL" clId="{EE89B918-7965-4E30-B175-F9EA17662307}" dt="2021-08-18T10:46:11.294" v="1" actId="47"/>
        <pc:sldMkLst>
          <pc:docMk/>
          <pc:sldMk cId="2615204391" sldId="259"/>
        </pc:sldMkLst>
      </pc:sldChg>
      <pc:sldChg chg="del">
        <pc:chgData name="CANELLI, MICHAEL" userId="ca5d01d5-d48a-4899-9cfc-d99a727058eb" providerId="ADAL" clId="{EE89B918-7965-4E30-B175-F9EA17662307}" dt="2021-08-18T10:46:10.395" v="0" actId="47"/>
        <pc:sldMkLst>
          <pc:docMk/>
          <pc:sldMk cId="1859169465" sldId="260"/>
        </pc:sldMkLst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18T11:05:51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act:action type="add" startTime="13068">
    <iact:property name="dataType"/>
    <iact:actionData xml:id="d0">
      <inkml:trace xmlns:inkml="http://www.w3.org/2003/InkML" xml:id="stk0" contextRef="#ctx0" brushRef="#br0">25103 774 19 0,'8'-12'1'1,"-5"4"-3"10</inkml:trace>
    </iact:actionData>
  </iact:action>
  <iact:action type="add" startTime="13132">
    <iact:property name="dataType"/>
    <iact:actionData xml:id="d1">
      <inkml:trace xmlns:inkml="http://www.w3.org/2003/InkML" xml:id="stk1" contextRef="#ctx0" brushRef="#br0">25092 724 60 0,'-9'-11'26'9,"-2"5"-9"-6,-2-1-21 8,-37-15-1-7,32 19 1 7,-1 2 4-7,1-4 15 6,0-1 15-5,4 1 39 5,-2-1 11-6,-3-4 11 8,-1 2-5-8,-2-1-15 6,5 1-1-5,-2 0 2 5,-2-1 0-5,-6 1 2 5,-7-3 0-5,-9 3-10 5,-1-2-8-5,-11 7-24 5,3 0-9-5,-1 3-11 5,-7-1-1-5,-2 1-2 5,-5 1 1-4,-3-1 9 4,4-1 3-6,-6-4 4 6,2-1-1-6,-11 4-5 7,-1 2-3-6,1 0 0 6,-1 5 0-8,5-1 1 10,5 1-3-10,-8-3-3 8,-1 2-4-6,1 4-5 6,-8-5-1-8,15 1-1 7,7-3 0-6,9-1 0 8,9-1 0-9,10-1 0 8,8-1-1-7,8 0-2 7,9 0-2-7,7-1-18 7,6 4-10-7,11 0-8 7,6 4 0-7,15-3 11 8,7 1 9-9,8-1 7 8,7 2 2-7,12-1 5 7,5 1 3-7,14 2 3 7,2-4 0-8,6-1 2 9,1-1 0-8,-1-5 2 7,5 1 2-7,-4 0 3 7,-1-1 3-7,-6 3 3 9,-9 1-1-8,-15-1-2 4,-3-3-2-4,-13 4-2 6,-3 1 1-7,-12-1 3 6,-8 2 3-4,-13 0 5 2,-7 0 3-4,-5 0-2 5,-7-5-2-3,3 4-9 5,-4-3-6-8,-10 0-4 8,-25-3 1-6,-43-7 0 5,35 14 1-5,-6-8 1 5,-7 4-1-5,-9 4 0 5,-4-2 0-5,-11 8-2 5,8-1 1-5,-14-2 0 5,2 2 2-5,-9-7 3 5,-2 1 2-5,0 1 2 5,-6-2-1-5,4 2-3 5,-1-1-3-5,5-6-3 5,4 1-2-7,8 3-1 9,7-3-1-8,7 1 2 7,5 2-1-7,10 3-1 7,3 0-4-7,9 8-6 7,10-2-3-7,7-1 0 7,12 7 2-8,13-2 2 9,6-2 2-8,18 4 2 8,5-7 2-5,16-2 5 3,11 3 0-8,12-4 2 9,7 0 0-3,9-1 0-2,6 1 0 0,2-2 2 3,1 0 1-5,6-2 6 8,-3-3 2-9,-3-1 4 8,2 0-1-7,-12 3-5 7,-2-7-3-7,-3 2-3 7,-8-3 1-7,-6 3 1 7,-9-4-1-7,-13-1 2 7,1-3 1-7,-12 4 2 7,-10 6 2-7,-8-9 5 7,-4 8 2-7,-8-3-3 7,-2 4-2-7,-19 4-8 7,-6 2-4-7,-18 0 0 7,-10-3 2-7,-5 8-1 6,-8-5 1-3,-6 5-2 2,-4-1-1-3,-12 1 0 2,2 3 0-1,-6-5 0 1,-4 5-1-1,4-2 1 1,-4 4-1-2,-2-4 1 3,9 5-1-4,10-3 1 7,5 0-1-1,18 0-1-9,2-4 0 4,13 1 1 3,10-3-1-4,19-2-1 5,10-2-6-5,16 2-5 6,9 0 0-7,19-2 1 8,7-1 6-8,14 2 4 6,10 1 0-2,7 1 2 0,5 4-1-6,8 1 1 9,-6 2 0-7,6 2 1 7,3 2-1-5,2-2 2 3,6 1 0-5,0-3 0 7,-1-1 1-5,-1-5-1 3,-2 1 1-1,-1 3-1 2,-1-4 0-9,-4-2 0 10,4 0 1 2,-11-11 1-4,-1-2 0-8,-4 1 2 10,-7-4-1-10,-6 2-1 9,-9 0-1-1,-3 1-2-3,-10 2 0-2,-7 3 0 7,-9-4 2-7,-24 4 1 7,-2-2-2-8,-30 2-5 9,-10 2-2-7,-11 6-2 5,-13 6 0-7,-10 12 3 9,-5-1 0-5,-16 4 0 3,-4-3 0-8,-9 0-3 11,0 1 0 0,4 4 0-12,4-4 2 18,10 0 4-18,10-3 1-1,14-2 0 22,9-3 1-21,17-5 0-1,10-3 1 17,19-1-7-16,12 0-4 13,10 1-3-14,16 1 1 3,18-2 6 7,10 1 4-4,32-1 2 3,1 1 0 2,11 3 0 2,3-1 0-12,4 0 0 17,-7-1 1-17,7 0 1-1,0-4-1 25,-13 1 0-24,3 1-1-1,-18-2 0 25,1 1-1-24,-5 4-12-1,-10 3-29 0,-8-5-132 21,-16 6 118-21</inkml:trace>
    </iact:actionData>
  </iact:action>
  <iact:action type="add" startTime="23462">
    <iact:property name="dataType"/>
    <iact:actionData xml:id="d2">
      <inkml:trace xmlns:inkml="http://www.w3.org/2003/InkML" xml:id="stk2" contextRef="#ctx0" brushRef="#br0">9488 17469 508 0,'-12'-14'225'1,"-1"3"-113"11,5 3-20-9,-1 7-16 8,-2-3-20-7,-5 3-14 8,2 1-6-9,0 1-9 8,3-1-12-6,8 2-15 6,3-2-3-8,0-2-5 7,0 2 0-5,0 0 4 7,0 0 2-9,0 0 4 8,0 0 1-6,0 0 3 4,0 0 2-3,0 0 6 4,0 0 2-5,1 0 2 5,9 4-1-5,5-3-1 4,3 6-1-2,42 5 1 1,-34-6 0-3,9-9-2 7,1-5 1-8,7-6-2 6,2 3 0-5,-10-1-2 5,0 1-1-7,-7 6-1 9,-1-3 0-7,4 8-1 5,-2 3 2-5,-1 0 0 5,-6-1 0-6,2 3-1 9,4 4-1-8,3-4 2 4,4-2 2-4,0-3 2 5,-2-5 3-3,3-6 8 1,2 2-1-5,4-1-2 10,1-2-3-8,-2 2-9 6,-2-1-3-9,-1 10-3 9,-5-1-2-7,-2 4-1 7,4-1-1-8,-10-1 1 8,5 0 0-7,6-1 1 7,-4-4 1-7,7-6 2 9,4-3 2-7,-4-5 2 3,1-2 0-6,-1 2 0 8,-1 4-1-6,-2 4-1 5,-5 4 0-6,-1 3-1 6,5 4-2-6,-4 3-1 8,-1 0-2-9,-3 2 1 8,-9-1 0-7,5 4-2 7,-1-3 2-7,3-3 0 7,5-4 2-7,-1-1 2 7,2-7 0-7,2 6-2 7,0-1-1-7,0-1-2 7,2 1 0-7,-2 5-1 7,-1 0 0-2,-6 2 0 2,0 5 0-8,0 1 1 4,3 2-1 0,-1-2 1 0,7 4 0-2,-2-7 0 5,-2 6 0-5,7-8 0 5,-7 2 0-5,-1 1-1 5,2-1 0-5,-7 0 0 6,7 1-1-7,-3 3 1 6,5 2 0-5,-3 3 0 5,-1 1 0-5,0-4 1 5,0 9-1-5,0-7 0 5,0-1 1-5,1-1 0 7,1-4 0-6,-1-6 1 6,4 7 1-10,-2-8 0 7,1 2-1-5,-2-1-2 7,-2-1 0-4,6 3 0 1,-6 5 0-5,-5 2 0 8,4-2 0-7,-17-5 1 7,4-3-1-7,12 3 1 7,-4 0 0-7,7 0 0 7,2 3-1-7,-9-7 1 7,4-5-1-7,4 2 1 7,1-3 0-7,0-3-1 7,-3 4 1-7,1-7-1 7,-2 4 0-7,-1 7 0 7,0-4 0-7,-1 9 0 7,5-1 0-8,-4-2 0 9,4 0 2-8,1-7-1 7,3 6 1-7,5-9 0 7,-5 9 0-7,-1-4 0 7,-2-6-1-7,1 5-1 7,1-2 0-7,-5 5 0 7,0 0 0-7,-2 3 0 7,-1-4 0-8,-5 4-1 9,2 4 1-8,-9-3 0 6,0 2 0-6,-4-3 0 7,-2 0 0-6,0 0-1 5,4 2-4-5,0 1-34 6,-2 0-43-7,-2-9-221 6,-1 3 200-5</inkml:trace>
    </iact:actionData>
  </iact:action>
  <iact:action type="add" startTime="27538">
    <iact:property name="dataType"/>
    <iact:actionData xml:id="d3">
      <inkml:trace xmlns:inkml="http://www.w3.org/2003/InkML" xml:id="stk3" contextRef="#ctx0" brushRef="#br0">9477 17860 487 0,'0'3'210'8,"-1"-3"-116"-4,-1 0-71 7,2 0-19-6,-3 0-41 6,1 0-4-7,1 0 9 6,-1 0 21-5,2 0 65 6,-1 0 20-7,1 0 14 7,0 0-6-7,0 0-39 7,0 0-14-8,3 0-17 9,19-3-5-9,49-8-6 9,-40 8-1-8,-1-1 0 9,8 4 0-12,-14 0 1 11,1-1 4-8,-6-2 24 6,-10 0 12-5,10-2 16 6,-5 2 1-8,5-7-18 8,3 2-12-6,-1-1-17 5,-2-5-4-5,3 4-5 5,-3 1-2-5,1 6 0 7,2 1 0-4,-2 4-1 3,1-1 1-9,3 9 0 6,-4-2 0 0,-1 1 1-1,6-1 0-2,-4-5 0 4,2 5 2-4,6-8 7 4,-4 0 3-4,8-2 6 6,3-4 1-8,3 0-6 9,4-4-3-7,-1 4-6 5,-2 1-2-6,-4 4-2 6,-4-4-1-5,-3 8 1 6,0-1-1-7,4 2 0 7,-3 1 0-7,1-5 1 7,4 2 1-8,-2-4 0 9,3-3 1-9,0 1 3 9,2-6 0-9,0-1 1 9,0 5-2-8,0 1-1 7,-1 4-2-7,4 2-2 8,-3 2 1-5,-3 2-1 2,1 5 2-6,-9-3-1 8,3 3 1-7,-2-5 2 7,2-4 1-7,3-1 6 6,3 0 2-6,5-3 3 7,0-3-1-7,-2-5-4 7,2 0-5-7,-3 4-3 7,3-4-1-7,2 10-2 7,1 1 0-7,3 6 0 7,-1 0 0-7,-4 1 1 7,-1 1-1-7,-3-5 1 6,0 0-1-5,3-2 1 8,1-1 0-8,2 0 0 4,0-3-1-1,-1 0 1-1,-2-2-1-2,-2-1 1 3,-1 5 0-2,1 1 0 3,-4 3 0-4,3 5 0 5,0-2 0-5,-5 6 1 5,-5-5 0-5,-1 4 1 5,-7-5 1-5,2 2 0 5,13-2 1-5,-15 1-2 5,4-6-1-5,-4-1 0 4,-8-1-1-3,10-4 0 4,-2 2 0-5,-1 1-1 4,3 1 1-3,0-1 0 4,0 2-1-7,0 2 1 9,-3-2-1-9,-3 1 1 9,1 1 0-9,-1-4 0 9,3 2-1-8,3-1 1 8,0-3-1-9,0 0 0 8,5 1 1-7,-2-4 0 7,2-2 1-7,1 4 1 7,-1-1 0-7,-2-2-1 7,-1 6 0-7,-2 2-1 7,1-1 0-7,-4 1 0 7,-3 1 0-8,-4 1 0 9,-1 1-1-8,5 0 1 9,8-1 0-10,1-2 3 9,2 0 3-9,3-5 8 8,-10 2 3-7,5 1 0 6,-1-1-3-4,0 0-6 3,-1 1-2-5,-1 2-3 7,0 0 0-7,-3 5-1 7,-1-2-1-7,-3 2-1 7,1 4 0-7,-2-5 0 7,2 3 0-7,3 0-1 7,0-2 0-7,3 2 0 6,0-2 0-5,5-3 1 6,1 1-1-7,3-3 2 6,1 0-1-5,-1-3 2 7,-2 1 0-3,1-1 0 3,-4 1 1-11,1 1-1 6,-3-4 0-1,-1 5 1 2,-2-1-1-3,-4 1-2 5,5 1 1-5,2-1-1 5,-2 0 3-6,0-3 0 6,5-2 0-4,-4 0-1 4,3 1-1-6,0 2-1 7,0-1 0-7,-1 1-1 7,-3 2 1-8,0 0-1 8,1 0 1-6,0 2 0 6,-1-2 1-7,0 0 0 7,-2 2 0-8,4-2 0 9,4 1 1-8,-4-1-2 8,-5-1 0-9,1 1 0 8,-4-2-1-7,3-1 0 7,6 3 0-7,-9-2 0 7,-2 1 0-7,-6-1 0 7,-8-1-1-8,0 3-2 9,0 0-2-8,0 0-4 7,0 0-3-6,0 0-9 5,0 0-7-6,0 0-13 6,0 0-6-6,0 0-13 8,0-2-8-7,0 1-23 5,6-1-20-6,-3 2-60 7,5-1-81-7,-5-1 164 6</inkml:trace>
    </iact:actionData>
  </iact:action>
  <iact:action type="add" startTime="31073">
    <iact:property name="dataType"/>
    <iact:actionData xml:id="d4">
      <inkml:trace xmlns:inkml="http://www.w3.org/2003/InkML" xml:id="stk4" contextRef="#ctx0" brushRef="#br0">9695 18338 307 0,'0'-3'128'1,"-2"2"-87"9,1-1-11-6,-1 1-25 7,2 1-8-7,-3-2-2 7,1 0 1-6,-9 2 1 5,-3 4 1-5,0 0 2 5,-37 36 4-5,44-34 5 5,2 3 2-6,5-2 4 7,1-4 2-7,3-2 15 8,-4-1 10-9,0-1 12 8,0-1 2-7,12-1-12 7,1-3-8-6,7-4-5 5,37-21-1-6,-41 26-1 7,4 4 0-5,-6 2 0 4,5 2 4-7,-6 5 13 8,4-2 7-6,2-2 2 6,3 3-5-7,5 0-19 7,1-2-10-7,2-4-10 7,0-1-2-8,2-1-1 9,2-3-2-8,-2 4 0 6,-1-3 0-5,-1 3 1 5,0 2 1-5,-2-2 3 5,1 3 5-5,1 3 7 5,0-3 4-5,6 4 1 5,3-3-2-5,-4 1-7 5,-2-2-3-5,-2-1-7 5,-5-2-1-5,5-3-2 5,5-4-1-5,4 1 0 7,2-5-1-6,-1 5 1 3,3-4 0-5,-11 6 1 6,0 2 2-4,0 2-2 3,0 0-1-6,0 2 0 8,-1-1-1-6,1 5 0 6,-1-1 1-4,1 2 1 2,0 2 2-6,-7-3 3 9,4 1 1-6,-6-6 0 2,0 4 1-3,-5-5-3 4,4 0 0-5,2-3-2 7,2-4-2-5,-3 1-4 3,-2 0-1-6,-3-2-1 9,1 5 0-8,-6 1 0 7,-4-3 1-7,-2 5 1 7,-4 0-1-7,-4 0 1 7,0 0 0-8,0 0 1 9,0 0 0-8,0 0 4 7,0 0 2-8,0 0 6 9,0 0 1-9,0-3 3 9,-3 2 1-9,2-1 2 8,-1 1 1-6,-14-3-2 6,1-2-1-7,-39-16-6 8,29 16-2-8,6 1-3 6,-5-1-1-4,-4-2-1 3,9-2 0-5,-12 7-1 6,-1-6-1-5,-4 7-2 6,-7-1-1-7,2 2-1 7,0-3-1-7,4-2 0 6,-1 3 0-6,0-2-1 7,3 2 0-7,1 3 0 7,-1 3 1-6,-1 0-1 5,-3 2 0-5,-1 0 1 5,6-4-1-5,0 3-1 5,1-3 1-5,0-1-2 5,-4 3 0-5,-11-3 2 5,4 5 0-5,-1-2 1 5,-4-3 0-5,9 5-1 5,3-2-1-5,-1 3 0 5,2 1 0-5,-1-1 2 5,0 2-1-6,-3-2-1 7,6 10 0-7,-7 0-3 7,3-1 0-7,3 4-1 7,1-3 1-7,5 0 0 7,-1 1-1-3,0-7-2 0,4-3-3 2,2 1-21-2,8-5-22-8,8 1-68 10,2-4-64-5,11 0 116 6</inkml:trace>
    </iact:actionData>
  </iact:action>
  <iact:action type="add" startTime="37496">
    <iact:property name="dataType"/>
    <iact:actionData xml:id="d5">
      <inkml:trace xmlns:inkml="http://www.w3.org/2003/InkML" xml:id="stk5" contextRef="#ctx0" brushRef="#br0">16957 17860 104 0,'-39'-22'98'1,"40"17"35"9,-1 2-7-5,0-2-22 5,0 4-9-5,-1-3-22 5,-1 3-14-6,2 1-25 8,0 0-15-9,0 0-14 7,0 0-1-4,0 0 0 3,0 0 1-3,0 0 2 4,0 0-1-6,0 0 5 7,10 0 3-6,7-2 10 5,0 1 5-5,40-12 9 5,-36 8 5-6,-1-1 6 10,2 1-3-12,2 8-11 8,-4 1-6-5,2 0-16 5,3 1-3-5,-3-3 0 4,8 2 1-3,0-4 4 5,-3-4 1-8,9 2-1 8,-1-3 0-6,-2 1-4 5,6 0-2-6,-4 0-4 7,0 4-1-5,4 6 1 5,-6-1 1-6,-1 3 7 5,-1 4 2-6,-1 2 3 7,1 1 1-8,6 0 0 8,2-2 3-1,10-2 7-5,0 0 0-1,-2-8 1 6,0 0-5-6,-1-4-7 7,4-1-5-7,7-4-4 7,-4-4-3-7,-4 6-3 7,0-4 0-7,0 8-2 6,-3 6 0-5,4-1-1 6,0 6 0-8,4-5 1 10,-2-1 0-9,-13 1 2 7,4-6 1-7,-4-3 4 6,0-2 2-6,6-1 2 7,-6-3 0-7,-6 4 0 6,2-3-1-6,-10 0 2 8,-2 8 1-8,-12-3 3 7,-4 3 1-7,-6 0 6 6,6-2 4-5,-7 2 11 6,0 0 2-8,-4 0-5 9,3 0-3-8,-1 0-14 6,-10 0-5-5,-9 2-2 5,-39-2-3-5,38-3-2 5,-3-5-1-5,-2 5-1 5,1-4-1-5,-7-2-1 5,1 3-1-5,-3-4 0 5,-9 4-1-5,-4-3-1 5,-9 2 1-5,-5-4 2 5,1 3 1-5,0-1 2 5,-1 3 2-5,-1-7 6 5,5 2 0-5,-5 0 4 5,0 0-1-5,-6-2-7 5,-10 7-1-5,-3 1-6 5,3-1 0-5,2 9-1 5,5 5 0-7,4 0-1 9,-4 3 1-8,7-8-1 6,24 0 0 7,0 2-1-17,-31-3 0 3,-5 1 0 8,15-2 0-6,20 1 0 5,7 1 0-6,13 0 0 7,3-1-2-7,11-1-5 8,3 2-2-9,4-1-8 8,1-2-2-8,0 0 0 8,0 0 3-7,0 0 8 8,9 2 3-9,24 7 2 9,43 2 0-6,-26-11-1 3,4 0 0-2,3 0 0 2,6-3 0-1,-8 0 1 2,3-4-1-9,0 0 1 9,-1 5 0-6,-5 2 2 7,0 0 1-6,-10 0 0 5,-2 0 0-5,-6 2 0 5,-1 1 0-6,-4 3 2 7,-1-3 0-7,-1-1-1 7,-5-1 1-8,-3-1-1 8,-3 0 0-6,-12 0-1 6,4-1-1-8,-3-1 1 9,-5 1 1-7,0-1 3 3,0 0 0-2,-2-1-3 4,1 2-1-4,-13-1-6 2,-15 2 1-2,-46 0 1 4,40 3 2-6,-4 2 3 7,-1 1 0-6,-1 2 1 5,-3 0 0-2,2-2 1 3,-1 1 0-10,-1-6 1 10,6 1-1-1,-1-4-1-1,4-1 0-9,-3-2 1 10,2 1 1-4,-6 0 0 3,2 1 1-2,-1 0-2 3,0 0-1 0,10 3-2 2,0-2-2-12,8 4 0 14,5 3-1-14,7-1-2 13,6 0-1-13,2-3-4 14,3 2-3-14,0-3 0 9,0 0 1-5,0 0 3 8,0 0 3-9,20 5 2 9,1-3 0-1,45 4 0 15,-39-6 0-26,1-2-2 0,0-1-5 0,2 2-30 26,-2 1-17-25,-2 0-42-1,4 1-27 0,3 4-83 27,-8 3-103-27,9 8 202 0</inkml:trace>
    </iact:actionData>
  </iact:action>
  <iact:action type="add" startTime="45363">
    <iact:property name="dataType"/>
    <iact:actionData xml:id="d6">
      <inkml:trace xmlns:inkml="http://www.w3.org/2003/InkML" xml:id="stk6" contextRef="#ctx0" brushRef="#br0">19207 17847 126 0,'-7'-6'74'3,"3"1"0"7,6 4-2-5,-2-1 20 5,0 2 11-4,0-2 6 3,0 1-10-4,9-4-37 5,13-4-17-4,38-10-24 3,-34 19-6-4,0 3-2 6,-4 0 12-7,11 5 39 7,-1-5 12-6,4-1 8 4,5-2-10-3,-2-3-30 6,2-5-6-8,5 3-8 6,0-1-4-5,-1-2-9 4,4 5-7-4,3 1-6 5,2 2 0-6,-2 2 1 7,-4-1 0-7,-10 9 1 7,3-1-1-7,-1 4 3 7,2-1 1-7,5-4 7 7,-4 3 3-7,6-6-1 8,3 0-2-9,1-1-9 8,2-1-2-7,4-1-3 7,-4 6-1-7,0 0 1 8,0 0 0-7,-8 0 0 5,-1-4-1-4,-7 3 0 3,1-6 1-3,-1-1 1 3,-1 0 2-2,3-6 2 0,-4 1 1-2,1-1-2 6,2-4-1-8,-6 7-3 8,-1-6 0-7,-6 6 0 7,-3-1 0-7,-4 1 1 7,-6 2 0-7,-1 1 1 7,1 0-1-7,-1 0 0 7,-4-2 1-8,2 1-1 9,-8-4 2-8,-3 5 11 6,-1-2 10-5,-1 1 9 6,1 1 1-6,-1 0-11 4,0-2-6-4,-12 1 3 6,-5-4 4-8,-40-6 8 8,33 1-2-6,3 7-9 5,-4 2-6-6,0-4-9 7,0 2-1-6,-1-2-4 5,-3 2 0-5,-1 1-3 5,-1-1-1-5,0-6-1 5,1 4-1-5,1-8 1 5,-1 2-1-5,-1-3 1 5,-1-3 1-5,-4-2 0 4,0 3 1-3,-8-4 0 4,-4 7 1-6,-2 4 0 7,-8-5 0-8,7 10 0 9,-1 1-1-9,-6 2 0 10,2 5 0-6,-5-2 3 5,6 1 3-10,13 7 2 9,13-9 0 5,3 1-4-15,-20 3-2 0,-2-4-6 8,6 2-4-4,14-1-10 5,8 3-8-6,9-1-13 7,1-2-6-7,8 6-6 6,4-4-1-6,2 4 7 7,9 0 2-7,14 8-8 8,4-3-12-8,19-1-49 7,0-2-37-6,5-7 94 5</inkml:trace>
    </iact:actionData>
  </iact:action>
  <iact:action type="add" startTime="82878">
    <iact:property name="dataType"/>
    <iact:actionData xml:id="d7">
      <inkml:trace xmlns:inkml="http://www.w3.org/2003/InkML" xml:id="stk7" contextRef="#ctx0" brushRef="#br0">12197 3483 107 0,'-11'-19'41'1,"3"3"-33"10,0 5-2-8,3 2 0 9,-3-6-4-9,1 3 7 8,-1 1 17-7,-3-2 45 7,-2-1 17-7,-1 3 15 7,-5 3-10-7,0 3-40 7,-1 4-16-7,-1 2-23 7,1 4-6-6,2 6-7 6,4 0 0-8,6 2-1 8,4-4 0-7,4-1 6 7,4-6 11-7,11 1 29 7,2 1 14-6,19-4 16 5,7-1-1-6,10-5-15 7,10-1-10-5,10-2-17 4,5 3-5-6,12-2-10 7,0 3 0-7,6-3 0 7,-2 0 1-8,2 0-1 11,5-3 0-11,0 0-6 8,8 2-2-7,-2-2-4 7,-3 1 0-7,-10-2 0 8,-4 1 0-8,-3 6-1 7,-1 3-1-8,-12 4-2 7,-5 1-1-7,-18-1 1 8,-12 1-1-6,-17 2 1 5,-6-4 1-6,-11 2 5 7,-5-3 10-7,-5 0 6 7,3 0 0-7,1 0-4 7,-9 2-10-7,-29 3-6 7,-38 9-1-6,30-9 0 5,-4 2 1-5,-4-3 1 5,-8-3 1-5,-3 2 1 5,-2 2-1-5,-9-3-2 5,2 2-1-6,-15-5-1 7,-2-2 0-6,-7-1 0 6,-3-3 0-7,-1 5-1 7,0 2 1-3,2 2-2-1,-2 2 0-4,-1 9-1 8,1 9-2-7,-1 14 0 6,1 7-2-5,1 13 2 5,12 3 0-5,4-6 1 5,8-7 1-5,19-8 1 6,2-9 1-4,25-8 1 1,9-2 0-5,16-13-3 8,7-3-2-7,21-3 0 8,10-3 2-7,21-8 4 5,11-6 2-6,16-5 0 7,6-7-1-3,6 0-1 1,4 6 0 6,1 5-1-12,5-1-2-3,4 9 0 33,1 1 0-31,1-1 0-2,-11 2 0 0,-5 1 0 33,-1 2 0-31,0 5 0-2,-8 1 0 0,-11 3 1 0,-7 0 0 12,-18 4 0-5,-5 0 1-6,-15 2 1 9,-7-4 2-6,-14 2 4 6,-5-2 4-5,-17 7 5 5,-5 1 1-6,-18 0-5 9,-2-3-4 6,-4 3-4-17,-11-9-2-2,-7 0-1 14,-5-4 0-12,-5 2-2 16,-2-1-1-17,-3 7 0 6,-3 1-1-6,-6 1 0 8,-6 1-1-5,-7-1 2 7,-1 2 0-6,1 6-1 5,6 5 0-5,17-1 0 6,0-1 0-7,17 7-1 6,14-4 1-5,11 0-3 4,9 2-2-4,17-4-2 6,2 4-3-6,16-2 2 5,5 2 0-7,11-5 4 8,10 0 0-6,12-9 2 6,7-1 1-6,14-4 1 4,-1-8 1-5,14 0-1 7,7-5 1-6,9 1 0 6,4-1 0-7,3-6 0 7,-2 0 1-8,-7 5 0 9,-6-9 0-8,-6 14 1 7,-8 1-1-7,-12 0 0 7,-7 6 1-7,-22 0-1 7,-3-1 0-8,-19 6 0 8,-7-4 1-6,-7 8 2 6,-12-4 1-8,-12 11-2 11,-11 4-1-2,-14-3-1-10,-3-2-1 9,-3 1 0-6,-2-8 1-2,-2 8-1 15,3-2 1-16,-9-1 1 20,3-5 0-19,1-7 2-3,-1-1 0 0,1-6 1 19,-6-6-1-17,4 1-1 7,5 3-1-7,10 1-1 7,1 1 0-5,9 1-1 6,3 1-2-1,10 1 0 2,6 3-2-9,11-2-3 8,3 0-3-7,6 4-2 9,4-3-1-9,12 3 2 9,10 1 3-9,12 2 3 13,8 0 0-15,10 2 2 16,5-1 2-15,19-2 1 27,3 3 0-27,9-6 1-2,2-3 2 0,-6-4 2 27,1-4 5-26,-4-3 7-1,2-1 3 0,2 0 1 30,-7 1-3-28,-6 4-8-1,-3-3-2 0,-17 6-5 0,-6 0-1 29,-10 2 0-29,-13 2-2-1,-10-1 0 1,-3 4 0 1,-12-6 2 10,-6 6 1-9,-15-1 2 9,-2-3 0-9,-17 3-2 8,-2-4 0-7,-2-2 0 11,-7 0-1-13,-8-5 2 15,-4 1-1-15,-7-1 1 15,-4-6 3-14,5 4 7-3,-5-4 4 23,-3-1 4-22,-5 2 0-1,5-1-8 33,-7 4-6-30,-1 2-6-3,-1 0-2 0,-9 5-3 0,12 8-1 41,6 1-1-36,3 6 0-5,22-4-3 0,6-4 0 0,24-5-4 0,9 0-7 40,13-2-7-36,8-4 0-4,21-2 6 0,13-6 9 1,27-10 11-1,12-4 1 30,10-5 1-27,5-2 0-3,6 1 2 0,7 1 1 0,-3-5 6 46,1 1 3-45,-8-4 4-1,-5-6 1 0,1 9-5 0,-5 0-3 0,-10 0-5 27,0 7-2-27,-18 1 0 0,-14 3 1 1,-8 3 2 17,-17 1 2-17,-10 3 4 8,-5 0 4-8,-11 1 2 9,-10 1-3-5,-15 4-7 5,-12-1-6-4,-13 2-5 3,-13-2 0-4,-21-1 2 5,-4 2 0-4,-23 7 1 3,3 5-1-1,-4 3 0-1,0 2 1-4,-3-2-1 9,3 0 0-9,3-3 0 9,3 2 0-8,16-1 0 7,8-2 0-7,24-3 1 7,10 1-1-7,21-3 1 6,8 3-1-3,8 1-8 1,11-4-3-3,17-2-2 6,13 2 0-4,28-8 5 0,13-2 3 1,15-5 2 1,9-5-1 3,15 0 1 3,3 1 2-15,7-6-1 14,2 9 2-14,-5-5 0 14,-6 7 0-13,-7 1 3 10,-6 6-1-11,-17 0 1 10,-12 4 0-10,-14 6-1 12,-8 0 1-8,-25 6 2 7,-11 0 1-8,-13 2 2 9,-9-2-1-8,-9 3-1 6,-10 2-1-5,-26 3-3 6,-5 0-1-7,-13 2 1 7,-4 1-2-6,-5-2 0 5,-4 1 0 2,-11 0-1-5,-1-1-3-6,-4 4-6 7,-7-5-2 0,0 3-1 2,-9-4 0 3,11 8 3-12,0-3 2 15,7-1 4-15,16 2 1 17,17-5 2-17,18 0-1-1,28 3-11 17,10-2-8-16,15-7-5 9,8 5 2-9,24-7 10 7,9-2 10-3,33-2 4 7,6-4 2 0,14-8 0-10,7-2 0 20,-2-4 0-21,2-5 0-1,6 4-1 21,0 1 0-20,-4 0-1-1,-2-2 0 27,-12 4 2-26,-7-5-1-1,-6 6 0 24,-8 2 0-24,-6 8 0 0,-8 1-1 0,-7 5 1 20,1 3 0-20,-12 0 2 18,-6-1 1-18,-13-2 1 0,-4-2 1 14,-12 1 7-14,5 1 3 14,-13 0-2-12,5 0 0 1,0 0-8 8,-29 0-4-6,-46 1 0 6,34-2-1 0,-7 2 0 7,1-1 0-17,-11 8 0-1,-3-5-1 23,-6 1 0-22,0-3 0-1,4 2 0 23,2 2 0-23,3-8 0 0,7 3 0 19,10-3 0-19,13 3-1 0,18-2-4 18,4 2-5-18,14 8-1 16,8-8 0-16,24 3 4 13,14-3 4-12,20-6 2 14,9 1 1-14,12-1 0 18,0-4 0-18,3-4 0-1,6 5 1 28,2-1 1-27,0-4-1-1,-2 8 0 0,-10-5-1 46,-20 6-1-46,-9 4-13 0,-27 1-106 0,-9 0-175 0,-29 7 190 0</inkml:trace>
    </iact:actionData>
  </iact:action>
  <iact:action type="add" startTime="92832">
    <iact:property name="dataType"/>
    <iact:actionData xml:id="d8">
      <inkml:trace xmlns:inkml="http://www.w3.org/2003/InkML" xml:id="stk8" contextRef="#ctx0" brushRef="#br0">11992 6284 296 0,'-52'-19'148'2,"44"13"-18"9,-1-2-64-7,4 0-8 7,2 3-16-7,-2 0-28 7,5 2-1-7,-1 2 11 7,-1-1 5-6,1 0 10 5,-1-1 5-6,0 2 6 7,1-1 4-5,-1 1-10 3,1 1-9-5,1-2-21 7,0 0-14-7,8-1-3 7,15-3 0-7,45 0 1 7,-37 6 1-7,2-7 1 8,5 0 4-6,0 0 4 2,5-1 3-2,5 5 3 4,1 2 1-6,11 1-1 6,-3 0 0-5,-2-4-4 6,2 1-2-7,-4-3-2 6,8 4-2-5,6 1 0 4,-8-4 0-4,3 5 2 6,-4-1-1-7,4-7 1 7,5 8 1-7,-4 0-2 6,0 1 3-4,3 1 7 4,-4-5 2-6,-1 1 0 7,-3-4-2-7,-9 4-7 7,-2-2-1-7,-4 0 0 6,-4 1 0-4,1-3 0 3,-4 1-1-3,-3 1 0 3,0 2-2-3,-5 2 3 3,1-3 1-4,-13 4 2 5,1-1 2-6,-11 0 4 7,-4 2 14-6,4-4 13 5,-6 1 1-5,-2-1-6 5,1 1-15-6,-31-10-17 8,-49-16-3-9,35 24-3 9,-6 3 1-8,0 4-1 6,-2 4 0-6,-7-1 1 7,1 2 0-7,-4-7 0 7,1 4 1-7,-8-6 1 7,-3 8 0-7,-2-10 1 7,-4-3 3-7,3 1 3 7,-4-12 0-7,-1 8 0 7,-1-1-2-7,0 2-5 8,-6 7-2-9,-5 0-1 9,6 4-1-9,-13 10-1 8,5 1-1-7,5 8 1 7,5 2-2-5,14-5-2 3,3 1-3 3,12-1-1-2,4-6 1-9,19 0 2 7,12-7 0 0,13-1-5-2,9-3-4-2,14 0 0 7,11 7 0-7,18-4 9 7,7-3 2-6,12 0 2 5,9 1 1-5,6-3 0 8,1 1 1-12,11 1 1 15,-3 0 0-15,10 6 0 13,0-1-1-13,7 3 1 13,2-4 0-13,-4 0 1 14,6-3 1-14,-1-4 0 6,-1 1 0-1,-1-1-1 3,-5-5 1-4,-9 4 1 5,-11-7 1-5,-12 6 0 5,-7 2 0-5,-19 0-1 5,-6 4 0-5,-18 0 1 5,-6 3 1-4,-16-4 3 3,-7 8 0-5,-21 3-1 7,-8 2-4-5,-17 4-2 3,-7-1-1-3,-4 0 0 3,-4 3-1-2,-4 0-1 1,0-1 0-2,0-4 0 3,-4-1 2-5,7-2 0 7,2-5 1-7,-10 2 1 7,10-6-1-7,-2 0 2 7,-2-1-1-7,1-2 1 7,-7 3-1-7,0-1-1 7,5 1-1-7,3 1 0 7,1 5-1-5,5 2 0 3,7 0-1-4,12 1 0 5,10 2-2-6,4-2-2 7,8 2-2-7,12-5-8 7,4-2-6-7,17 4-2 7,7-4 2-7,15 0 8 7,2-1 7-6,15-1 4 6,9-6 1-7,12 2 1 6,3 4 1-5,12-7 2 6,2-5 0-7,10 3 3 6,8-4-1-5,4 1 2 5,1-1 1-5,-7 0-2 5,-6 3 1-6,-6 6-2 7,-4 3-1-7,-9 13-3 7,-3 0 0-6,-16 6 0 5,-11 3-1-5,-11-1 0 4,-12 6 0-3,-12-4 1 4,-9 0 2-6,-11-5 0 7,-9 6 1-7,-13-5-1 6,-2 0-1-1,-8 4 1-2,-1-7 0-1,-9-2 1 2,-2-1 1-2,0-9 2 3,3-6 1-3,-3-1 2 4,-2-3 1-5,-3-7 2 5,-3-6 0-6,6 0-2 7,-4-1-2-8,-1 0-5 10,4 0-2-8,-6 6-1 5,-1-1-1-5,1 5 0 5,2 4 0-6,1 0 0 7,2 2-1-4,6 1-1 1,6 7-1 1,7-3 0-3,14 4-1-2,7-4 1 7,3 1-1 0,6-4-4-7,6 0-1 5,10 0 0-3,0 3 2-2,16-4 4 7,-1-2 1-7,15-1 2 8,10-1-1-9,10-4 1 12,6-1 0-13,2-1 1 13,1-5 0-13,11 4 1 14,5-5 0-14,4 2 0 13,5 2 1-14,-2-4-1 7,-3-1 0-7,-3 0 0 7,-6 4 1 7,-4 1 1-14,-7 3 0 6,-7-1 1 1,-4 6 0 0,-15 1-2-2,-4 1 0 0,-20 4-1 3,1 0 0-6,-11-2 3 8,-8 2 1-7,-8 4 1 8,-10-4 0-8,-15 4-3 7,-3-4 0-7,-10 0 0 6,-2 0-2-5,3-2 1 5,-1 0 0-5,-3-2-1 4,0-2 0-4,-5-2-1 5,-1 0 0-4,-5-4 0 5,5 4 0-7,-13 1 0 5,-3-1-1-3,-3-3 0 4,-7 4 0-5,7 2 1 5,0 0-2-6,6 5 0 7,0-2 0-6,14 0-1 5,7-1 0-5,14 1-3 5,4 4-3-3,6-4-1 1,7-2-3-4,9 2-8 7,9-1 2-8,16-2 2 8,6-2 3-6,18-2 13 5,10-4 1-3,14 0 0 2,8-5 0 0,9-1 1 3,8 3 0-11,10 0 0 11,4 0-1-12,4 6 2 15,-5-3 0-14,-2 4 4 9,-11 1 2-3,-11 3 2 1,4 1 1-1,-15 9-2 1,1-1-2 0,-8 1-2 1,-3-4 0-7,-12 0 1 9,-6-4 0 1,-3-1-1-2,-7 1 1-9,-10-2-1 9,-1-2 1-9,-12 1 5 10,-5-2 3-3,-8-2-1 0,6 3-2 0,1 1-7-3,-26-6-4-1,-53-8 0 8,29 7 0-5,-15 6-1 7,-6 1 1-14,-15 1 0 17,-3 1 0-17,-1 5 0 21,3 2 0-20,-4-3 0-1,1 5 0 20,-2-7-1-19,2 0 1-1,7-2 0 16,4-2 1-16,19-5 2 13,2-5-1-13,18-1 1 12,7 0-1 0,20-1-4-12,9 2-5 12,17-1-5-9,17-2-1 7,18-9 3 3,5 1 4-12,14-6 4 16,10 4 1-16,10-2 0 18,9-3 0-19,7-1 1 0,2-3-1 21,-3 0 1-21,1 3 1 0,1 4 1 21,-3 4 0-21,-2 3 1 15,-10-2 2-13,-6 4 8-2,-13 0 3 13,-14 2 8-2,-7 4 1-11,-22 4 1 6,-8-1 3 1,-17 6 5 1,-4-1-5-5,-16-2-9 9,-14 5-8-4,-22-3-16 0,-6 3-2 0,-18 3 2 1,2-3 0-8,0 0 1 10,-8 0-1-3,0 0-5 0,-7 0-3-3,-2 0-9 4,4 0-1-6,-8 3 3 9,-1-3 4-6,5 2 10 3,2-1 3-6,17 1 2 9,12 0 0-8,20-1 1 7,10 1-1-5,21 1-4 3,12-1-2 1,17-2 0 0,13-2 0-9,20-8 5 10,10-4 1 2,27-1-1-13,2-4 1 14,17-3 0-13,-1-4 0 16,-1 0 0-17,0 0 0 14,-3 4-2-13,0-1 1 10,-11 7 1-2,-10 0 0-8,-14 2 1 10,-9 2 0-11,-16 2 0 11,-5 7 0-3,-17 1 1 1,-10 2 2 0,-10 4 1-7,-9-1 0 3,-13 9-1 6,-10 4-2-2,-24-3-2 2,3 4 0-10,-6-1 0 12,-2-4 0-12,3 1-12 13,-4-1-9-13,10-2-28 16,5-4-18-16,15-4-107 10,7 1-225-10,13 2 268 8</inkml:trace>
    </iact:actionData>
  </iact:action>
  <iact:action type="add" startTime="103339">
    <iact:property name="dataType"/>
    <iact:actionData xml:id="d9">
      <inkml:trace xmlns:inkml="http://www.w3.org/2003/InkML" xml:id="stk9" contextRef="#ctx0" brushRef="#br0">10383 9477 366 0,'0'-8'178'1,"8"6"-64"9,4-2-34-6,-2-6-46 7,13 6-7-7,1-9-14 7,6 2-8-7,0 1-5 7,0-2-1-7,6 10 0 8,-3-2 0-9,8 7 1 8,-2 0 0-7,4-3 1 7,1 1 1-7,5 1 8 7,4 0 4-5,9 1 9 4,-2-2 2-6,6-1 1 7,-8 2 2-8,-17-2 17 9,-8-6 12-8,-17 4 19 8,-7 0 8-8,-4 1 21 6,1 1 1-5,-11-2-18 5,4 1-15-6,-1-1-46 7,-1 1-16-6,-24-1-10 5,-39-4-1-6,33 4 0 6,-9 2 0-5,-6-8 0 5,-11 4 0-5,2 0-1 5,-1-2 0-5,1 5 1 5,-1-1-2-6,-8 2 1 7,6 3-1-5,-6 2 1 3,6-4 1-4,5 6 0 5,4-3 1-7,7-4-1 9,2 4 0-9,18-3-2 9,7-1-5-9,17 3-7 9,8 2-1-8,9 0 0 6,8-1 5-6,8 3 4 8,8-6 0-9,11-1 0 9,3-4 1-8,14-3 2 7,-1-7 1-7,0 0 1 7,4 5 1-6,-6-4 0 5,1 0 0-6,2 5 1 7,-8-1 1-7,-15 9 1 7,-15-3 2-8,-18 1 3 9,-7 1 7-8,-9-7 5 6,-5 13 0-5,-20-2-5 6,-4 5-6-7,-18 3-6 7,-5-8-1-5,-3 6 0 3,-4-7 0-4,6 1-1 5,-1-1 0-7,-1-2 0 9,-4 0 0-6,4-5 0 3,0-2 0-5,-1 3 0 7,9-1-1-8,0 2 0 9,4 1 0-9,19 7-4 8,4-3-2-6,13 2-8 4,10 9-1-4,13-2 1 6,6 5 2-7,20-4 9 7,7-1 1-5,9-9 1 3,0-2 1 0,14-5 1 1,4-1-1-9,4 1 2 11,6-1-1 3,-10-4 1-14,-4 6 1 12,0-3 2-13,-6 4 1 14,-19 0 3-13,-11-2 2 11,-15 5 11-1,-7 0 15-10,-14-4 6 8,-8-3-3-8,-19-1-13 9,-8-3-17-1,-13 10-10 3,0-4 0-11,-6 0 0 13,2 9 0-13,3-4 0 16,-2 0 0-17,-1 0 0 19,-3 0 0-18,3 3 0 0,1-2 0 14,13 2 0-14,0-3-1 19,11 5-1-19,0 0-2-1,13 1-5 21,11-4-1-21,15 7-2 18,12 1 0-17,13-1 5-1,3 1 3 17,11-6 1-17,12-2 1 0,13-2 2 23,2-2 0-22,4-6 0 27,4 2-1-27,3 1 0-1,-3-2-1 0,-6 2-17 44,-19-5-22-44,-21 4-116 0,-6 4-159 0,-21-5 201 0</inkml:trace>
    </iact:actionData>
  </iact:action>
  <iact:action type="add" startTime="119213">
    <iact:property name="dataType"/>
    <iact:actionData xml:id="d10">
      <inkml:trace xmlns:inkml="http://www.w3.org/2003/InkML" xml:id="stk10" contextRef="#ctx0" brushRef="#br0">12003 10711 31 0,'17'-9'15'7,"4"1"-2"-4,47-17-13 8,-35 17 0-7,1 2 1 7,4-2 8-7,0 3 48 7,4-3 21-7,4 8 39 7,6 5 7-6,2 0-26 5,-1-2-15-6,-2 5-28 7,-4-4-12-7,13 1-6 8,-5 8 0-5,8-7-1 2,4 3-1-3,3-5-5 3,12-3-3-5,3 1-2 7,3-2-2-7,3-8-3 6,-4-5-2-7,-2-1-6 9,-2-3-2-9,9 9-6 9,-1 0-1-9,2-1-2 9,-2 1 0-8,-9 6 2 8,-3-4 0-6,-4 3 4 9,6 3 1-13,7 0-3 3,-3 6-2 0,-3-8-3 5,0-5-2-6,-19-3 2 8,-7-2 0-7,-8 8 3 6,-15-2 3-7,-13 6 32 7,-7 0 15-5,-10-2 33 3,-1 4 15-5,-6 0-23 7,3-2-14-7,1 0-33 7,-10 0-16-8,-21 4-3 10,-48 1 3-5,30-8 6-3,-1 3 1 2,-10-6-3 3,-8-2-4-7,-3-5-5 8,-6 4-1-7,-8-1-3 7,0 9-1-1,-6 1-2-6,-5 0-1 1,-13 3-2 5,-6-2 1-1,-4 12 0-3,-6 1-1-1,6 0 1 5,-3 4-1-4,-10-10 1 8,0 4 0-12,-5-7 0 6,0 4 1-4,3-4 4 10,-2-5 4-12,9 5 4 11,-2 1 0-12,14 2-4 10,6 5-3-7,12-1-6 7,11 2-1-7,11-4-2 7,7 4-1-7,24 0 1 8,3-9 1-9,22-2-3 8,8-5-4-7,16-5-20 7,14-8-8-7,28-2-6 7,10 0 1-2,10 1 21 1,6 2 8-8,-9 3 12 7,1 3 1-5,0 3 2 7,-4 4 1-7,2 1 3 7,-2 1 2-7,4 5 3 8,7-2 2-9,7-1 2 12,6 0-1-13,3-11-4 11,-1 2-2-11,1-8-5 11,-1 3-2-12,6 1-2 13,3-1 0-11,-2 6 0 17,2-4 0-18,-8 6 0-2,-7-4 0 13,-7 3 1-10,-10 1 0 11,-2 1 0-13,-2 2-1 10,1 2 0-9,-3 2 0 13,-4 4 0-13,-9-5 0 11,-8 4 0-11,-9 2 0 11,-9-3 0-11,1 5 0 10,-9-6 0-9,-1 1 0 10,-10-4 4-11,-3 1 2 12,-8-1 2-12,-8-1 0 13,-8 2-2-12,-20 1 0-3,-16-1 0 22,-8-2-1-19,-20 2-2-3,7 2-1 30,-15 3-2-28,3 2 0-2,-10 1 0 0,-7-2-1 42,4 2 0-40,-2 3 0-2,2 7-3 0,14-1 0 0,1 2-3 0,-1-1 0 3,4 4-2 28,0-5-1-30,6 1-3-1,8-4-3 1,17 0-6 29,5 1-1-29,20-4-7-1,7-2-2 0,15-7-5 15,8 0-1-14,8 3 12 4,10-5 5-1,15 5 16 7,2 0 5-7,16-4 1 7,3 4 1-7,12-1 0 7,7 0 0-6,14-2 2 5,6 0 3-7,0-2 8 9,4 5 2-9,-6-3 3 9,1-4 0-9,1 6 0 9,-1-3 0-8,-4-4-2 7,-1 3 0-7,-11-1-8 7,-2-2-2-8,-12 3-5 9,-8 0-1-9,-15 5 0 9,-5 3-1-8,-12 3-1 6,-3 7 1-5,-9-4 1 6,-8 4 0-7,-15-3 1 6,-4 5-2-6,-17-1-1 8,-4-4-2-8,-15-2-2 6,-5-5-1-6,-8-3 0 7,-6-3 3-6,-3 1 1 5,-1-1 1-5,-8-5 0 6,2 0 1-5,2 5 0 5,-2-7 0-8,9 7 0 7,-3-4-1-4,6-1 0 3,6 3 0-4,12 1 0 4,11-1-1-4,18 5-2 5,4-2-1-6,16-6-11 7,10 5-2-7,18-5 1 7,13-2 2-7,21-6 12 7,11-4 2-7,23-4 0 7,6-5 0-8,16 1 2 8,-2-1 0-6,0 4 3 6,9 5 2-8,-4 4 2 9,8 0-1-8,-6 3 2 7,-6 2-1-8,-13 3 2 8,-6 1 0-6,0 9-2 6,-7-1 1-7,-3 4-1 7,-10 0-1-8,-20-7-3 9,-3 5 0-8,-15-3-5 6,-4 1 0-6,-11 1 0 8,-9-4 2-9,-8-3 4 9,-6 5 1-8,-15-5 3 7,-5 2-1-8,-9-4-3 9,-11-2-1-8,-13-1-2 7,-9-2-1-8,-16-6-2 9,3 1 0-8,-12 6-1 9,-2-2-3 1,-6-2-3-13,-7 6-1 10,-6-9 1-9,1 6 1 6,4 7 3-1,2 2 0-1,17 4-3 3,7 4-8-4,17-5-16 4,11 3-9-5,22-4-7 8,4 3-2-9,26-5 2 8,8-5 8-7,28-5 12 6,8-3 9-4,23-1 16 4,14-6 1-5,11 1 0 6,15-2 0-6,14-6-2 5,2 0-3-4,17-6-28 2,0-3-21-1,-2 2-92 3,7-2-146 0,-10 4 192-7</inkml:trace>
    </iact:actionData>
  </iact:action>
  <iact:action type="add" startTime="127302">
    <iact:property name="dataType"/>
    <iact:actionData xml:id="d11">
      <inkml:trace xmlns:inkml="http://www.w3.org/2003/InkML" xml:id="stk11" contextRef="#ctx0" brushRef="#br0">12137 11938 311 0,'-8'-2'188'2,"2"2"-11"9,0 0-34-7,-2 3-58 6,1-1-23-5,4 3-39 6,2-5-13-6,1 0-10 3,0 0 0-2,0 0 0 3,0 12-1-4,1 1 1 6,2-7 0-5,2 4 0 3,1-6 3-5,20-2 12 6,46 44 12-5,-22-46 23 7,4-5 10-8,15-4 6 5,8-3-4-4,7 3-13 6,1-4-5-7,6 7-13 9,1-3-3-9,8 1-7 6,1 0-3-6,1 6-4 8,1-1 2-8,-13 3 5 6,-4 0 5-5,-9 3 5 4,-1 2-2-5,7 5-7 7,2-3-5-7,-7 3-7 8,-6-1-2-7,-14-1-5 5,-10-3-2-5,-4 4 1 5,-7-5 0-5,-15 3 3 5,-4-5 10-7,-12-2 40 9,-4 0 18-9,-10-9 2 9,-5 2-9-8,-12-4-39 8,-5-3-17-9,-8 1-6 8,-6-1-1-5,-9 3-3 2,1-1 0-4,-24 5-2 7,-1 4-2-7,-11 3-2 7,-10 0 0-8,1 5-1 9,-6-2 1-8,-5 5 1 7,-9-3 1-7,-3-1 3 7,-3 4 1-7,12 0 0 7,0-5 0-7,4 8 0 7,3-8 0-8,2-3 0 9,3 2 1-8,14-2 1 7,3 0 0-7,13 0 0 7,4-2 0-7,4-9 0 7,13 5-1-7,4-5-1 6,14 6 0-5,15 4-1 5,-3-4-1-5,12 5-7 4,0-1-4-4,12 2-1 5,11-1 1-4,10 2 6 4,13 1 4-5,10-3 2 5,10 1 0-5,18-1 1 6,0-3 0 1,7-3 4-9,4-2 0 17,12-3 0-20,-6 0 0 0,-1-5-2 10,-6-3 0-1,-18 2 1-3,-3 4 2-3,-8 6 2 8,-9 2 0-3,-14 5 0-1,-4 0 0-3,-18 0-3 6,-3 0 2-6,-11-2 7 7,-6-1 0-7,-10 8 3 8,-6 0-3-8,-13 6-7 7,-6 0-2-7,-11-7-2 7,-6 0-1-7,-3-4 1 7,-2-4-1-6,-10-2-1 5,4-5 2-6,-10 0-2 7,-3 2 1-7,8 2-1 7,-1 4-1-8,4-3-1 9,5 6-2-8,6 1-4 7,5 4-4-8,6 11-4 9,5-5 0-8,8 5 0 7,3-2 0-8,18 0-1 9,9 6-2-8,14-1 5 6,14-3 2-5,14 0 7 6,2-5 5-4,22-5 0 1,1 0 1 0,15-7 1 0,7 1 0 4,1 0 0-11,6 0 1 12,2 6-3-1,3 4 0-11,-7-4 1 11,0 5 1-12,-12-6 4 13,-1 1 0-13,-8-1 0 9,-4-4 0 0,-10 1-1-1,-4-2-2-1,-8 0 0 0,-14 0 0 0,-16 0 1 0,-2 0 4-2,-15 0 5 4,-2 5 1-3,-17 6-4 3,-15 0-3-2,-10 3-6 2,-4 2 0-4,-9 1-1 4,-3 0 0 5,-6-1 0-4,-5 1 0-10,0-6-1 14,-5 3-1-14,-3 2-3 15,0-5-1-15,1 0-1 15,9 0 0-14,12 2 1 11,6-5 2-11,14 1 1 12,7-3 0-12,20 4-3 8,10-5-3 0,9-4-2-2,16 1 1-3,11-4 6 7,13-1 4-8,12-8 1 9,5 0 0-8,9-3-1 7,5 1 0 0,8 5 1 3,1-3-1-14,-1 8 0 14,-2-3 0-13,-4 9 0 14,-5 2 0-14,-10 1 0 12,-6 5 1-13,-9-5 0 13,-10 5 0-12,-7-4 1 12,-9 4 1-12,-9-2 1 9,2 1 2-9,-13-1 3 10,-3-1-1-2,-13 3 0-2,-11-6-3-4,-4 4-3 9,-7-6-1-7,-6 0 0 9,-7 5-1-14,-12-8 0 11,2 2-1 0,-7 3-2 1,-1-4 0-11,-2 1 0 9,-3 2 1-10,-6 3 2 11,7-1-1-2,5 10-1-2,4-7-2 1,10 4-5 0,2-1-2-7,11 4 0 12,5 0 2-6,6-2 5 3,8-3 2-9,11-6-4 8,11 0 0-3,16 1-1 4,6-1 0-5,17-5 6 5,12-2 0-5,13-6 1 4,6 0 0-3,8 2 0 3,6 1 1 0,6 1 0 0,-1-1-1 3,-4-1 1-11,-6 2 1 8,-10 0 3 1,2-1 3-9,-3 8 4 14,-3 2 1-14,2 3-2 15,-10-2-2-15,1 0-3 12,-11 4-2-12,-9-4-3 9,-1 8 1-3,-19-8-1-1,-3 2 1-2,-6-1 0 7,-3 2 0-7,-6-3 4 6,0-1 1-5,-19-5-1 6,-3 5-2-8,-4-5-3 10,-7 1-1-5,-7-1-1 8,-10 2 0-15,-8 0 0 10,-2-2 0-10,5 0 1 9,6 0 0-9,3 1 0 9,4 1 0-2,7-1-3 1,5-1 0-1,16 0-4-1,3-3-6-1,11 2-10 1,8 1 0-3,9-4 2 7,10 4 6-6,12 0 12 6,7 0 1-3,10 4 2 0,7 2 0 3,13 3 1 2,8-4-1-12,12 3 0 12,3-5 0-12,0-3-4 13,3-2-29-14,5-9-98 11,4-1-135-11,0-7 162 9</inkml:trace>
    </iact:actionData>
  </iact:action>
  <iact:action type="add" startTime="148680">
    <iact:property name="dataType"/>
    <iact:actionData xml:id="d12">
      <inkml:trace xmlns:inkml="http://www.w3.org/2003/InkML" xml:id="stk12" contextRef="#ctx0" brushRef="#br0">12101 13443 232 0,'0'-6'156'2,"1"0"-13"8,1-5-35-6,1 1-69 7,2 1-20-7,-2-2-16 7,0 3-3-7,19-3 3 8,44-41 9-9,-31 41 25 8,7 1 8-6,15-1 8 5,1 5-6-5,10-5-14 5,3 5 4-6,1-10 15 10,6-1 8-11,-1-2 9 7,1 1-4-6,1-2-8 7,3 7-7-7,2-2-10 6,-31 5-5 6,1-1-15-15,37 2-6 2,7-6-8 10,-15 11-2-9,-15 5-2 6,1 2 1-6,-1 9 0 8,-1 0 2-7,-4 9 1 4,2 2 2-5,-4-1-2 7,-1 5 0-8,3 6-3 8,-6 0-1-7,-3 7-2 7,-4 5 0-7,-6 4-2 7,3 0 1-8,-7-7 1 9,-3-5 2-9,0-17 2 9,-1-1 0-8,-2-10-2 6,0-1 1-5,-1 5-2 4,3-7 0-4,-5 2 0 5,4 0 1-5,-2 0-1 6,-9-2 0-7,-2 3-1 6,-2-2 1-5,-4 1 0 5,1-7 1-4,-4-1 3 3,-7-5 0-3,-3-2 4 3,-3-3 2-3,-6 2 2 3,-2-4-1-3,-6-4-3 3,1 2-4-4,-6 0-4 6,-1-1-1-7,0 0-1 7,-4-6-2-7,0 2 1 7,-2 0 0-6,-1 2 2 5,-2-2 0-7,1 0 1 9,3 0 1-7,-11-1-1 4,-2 3-1-5,-6 1-1 8,-10 2-3-8,-1 1-8 7,3 2-5-8,-6 10-6 8,0 1 1-7,2 4 9 7,1 9 6-7,10 1 7 9,10-1 0-9,5-7-1 6,13-1 0-7,9-1-3 8,3-4-3-7,12 0-3 9,-7-1 0-10,0-2 2 8,9-2 5-7,26-11 3 7,46-20 3-7,-27 20 3 7,6 2 1-6,6 5 2 5,3 4 0 5,12 5-3-14,-4 0 3 11,-3 0 8-10,-2 1 2 10,-10 3 5-4,-1 0-1-8,-7 1-1 10,-7-2 3-6,-3 7 1 7,-9-4-1-7,-4 7-1 7,-7-2-2-8,-7 3-5 9,0-2-2-9,-3 9-6 9,-1-4-3-8,-7 2-3 5,2-2 0-3,-5-4-1 3,-3-4 2-4,-3-1 2 5,-3-1 2-5,-3-4 1 6,-6-3 1-6,0 3 3 5,-1 2 2-5,-3-4 4 5,2 1 2-6,-7-2 2 7,-3 0 0-6,-4 0-3 5,-7-3-4-5,-9-2-6 5,4 2-2 11,23 3-3-21,-1 0-2 0,-87-8-3 11,-7 0-1 2,-14 2-4-13,20 2-2 13,0 6-6 0,1 1-5-13,-18 5-12 9,1 5-5-9,-2-1-1 10,-4 4 1-6,21 3 13 7,7 3 3-8,7 0 1 10,3-3 1-10,10-2 5 8,4-9 1-7,18 2 8 7,9-10 3-7,14-13 0 7,7-1-1-7,13-7-2 8,7-2-2-6,11-3-3 3,10 4-1-5,12 0 1 6,6 0-1-5,13 3 1 5,3 1-1-6,17-3-1 6,10-3-1-5,14 6 1 5,5-3 2-6,1 4 6 8,-1-1 2-9,-2 1 7 11,-3-3 3-1,4 2 3-12,-3 1 2 4,-7 0 0 3,-3 4 0-4,-20 4-2 8,-10-1-2-7,-15 10 4 5,-7 5 5-6,-15-3 18 6,-4 4 7-5,-13 5 1 4,-14-3-7-4,-12 12-19 6,-6 2-11-7,-16 3-6 7,-4 4-2 0,-14-1-1 0,-8-4 0-10,-6 1 0 11,-4-3 0-12,-5 3 0 11,-4-3 0-5,-1-1 1 2,-7-2 2-4,5-4-1 8,0-1 1 3,8-1-1-14,11-5 0 10,3-3 0-9,0-4 0 6,5-9 1 0,5-1 0-3,2-7-1 4,12 0 0-4,8-2-2 4,-1-3 0-5,9 8-2 8,2-1-1-7,6 5-2 4,-1 6-2-5,8 3-2 7,2 1-2-6,6 12-2 6,11-1 1-7,7 1 0 6,5 8 0-5,11-3-2 6,7 3-1-8,9-2 3 9,12-5 1-9,13-8 5 9,6-3 2-7,18-7 4 5,8-6 0-6,15-7 0 6,5-8 1-6,6-7 4 8,-7-1 2-9,-2-3 6 9,6 3 1-9,-9 0 2 9,-3 1-1-4,-19 7-1 1,-15 0-1-1,-21 8-1-4,-11 2 0 3,-17 11 9 1,-7-1 12-3,-12 10 7 5,-13-2-3-6,-14 10-14 8,-9 2-15-8,-14 4-8 6,-7 9-2-6,-13 1 2 8,-9-1 0-2,2 2 0-1,-3-6 0-9,4-1 0 11,5-2-1 1,0-4 1-3,8-4 0-9,0-9-1 10,1-2 0-1,-3-2-1-3,1-3 0 0,8-7-1 0,11 3 1 0,2-6-1 3,7 5 0-3,4-3-2 4,0 5-6-5,13 1-13 4,0 5-4-1,8 0-8 1,0 3-2-6,4 0 8 8,2 0 3-6,4 2 9 4,2 6 3-3,4-3 4 3,6 5 0-3,4 2 3 3,9 3 2-3,7-1 2 3,8 0 2 3,15-4 1 3,7-8 1-15,14-4 2 17,15-2 1-16,14-6 5-1,4-5 0 20,1-4 4-20,4-1 1 0,2-1 0 24,7 3 0-24,-2 2-3 1,0 5-1 16,-15 7-3-17,-6 1-2 21,-6 1-1-21,-10 2-1 0,-6 5 0 18,-2 0 0-18,-15 2 0 11,-6 2 0-11,-17 1 1 13,-17-4 0-13,-6-1 3 13,-9 0 3 0,-15-3 2-13,2 3 1 4,-15 3-2 6,-12 4-4-1,-17 1-1 5,-8 0-2-14,-11-8-1 14,0 3-1-14,-10 1-1 17,-9-7-1-16,4 6-5 11,-7-6-8-12,-7-1-19 9,9 9-4 2,-5-8 2-1,12 7 9-9,22-1 18 12,6-6 4-13,14 0-8 14,3-7-8-13,14 4-16 10,10 3-6-2,12-4-15-5,14 2-6 1,8-3 9 4,-2-3 8-3,17-3 24 3,4 1 15-3,18-3 8 4,10-3 3-5,8 0 5 8,10 8 3 4,8-3-1-16,6 7-2-1,6 4-6 20,-2-2-1-20,-6 5-2 21,-4-5 0-21,-5 0-1 0,-4-3-2 14,4 2-21-13,-10 0-35 12,-11 4-229-13,-5 11 198 11</inkml:trace>
    </iact:actionData>
  </iact:action>
  <iact:action type="add" startTime="154021">
    <iact:property name="dataType"/>
    <iact:actionData xml:id="d13">
      <inkml:trace xmlns:inkml="http://www.w3.org/2003/InkML" xml:id="stk13" contextRef="#ctx0" brushRef="#br0">11921 14788 174 0,'-4'-8'76'1,"10"6"-43"10,0-2-19-8,4 2-14 9,4 2 1-8,3 5 31 7,4-2 25-7,7-1 46 7,3 4 23-7,9-11 3 6,5 2-16-5,12-6-37 5,8-7-21-6,13 5-25 7,6-2-4-6,12 4-3 8,6-1-2-11,4 2-8 9,4 1-4-7,11 0-5 7,-4-1 5-7,9 0 28 7,-3-3 10-7,-10-4 12 7,-1-3 1-7,-2 1-14 7,-3 1-6-8,-9 7-10 8,-10 3-4-7,-16 7-12 7,-9 5-3-6,-14 1 3 5,-3 5 3-5,-18-5 11 5,-4 1 8-5,-10-1 9 4,-6-5 9-3,-8 1 16 3,-3 2-6-4,1-5-11 5,1 0-14-4,-20 1-28 4,-14 3-3-6,-45 0-5 6,34 3 0-5,-6-7-2 5,4 1 1-5,-9-1 1 5,-9 0-1-5,-13-3-1 6,-12-3 0-6,-7-2-2 5,-3-2-1-7,-4 3-1 8,-5-3-1-7,-18 5-3 8,1 2-2-8,-12 6 0 7,7 4 2-7,10 7 5 7,-5-2 2-8,10 1 1 9,2-4 0-8,7 7-1 7,5-6-2-7,17-2-4 7,2 4-3-7,21-7-9 7,2 6-7-8,14-2-8 9,3 1-5-9,12 1-6 9,12-3 0-9,15 1 2 9,6-1 7-9,25 3 18 9,13-2 7-8,13-1 10 7,11-3 2-7,8-5 2 7,1-6 1-7,13-1 2 7,4 3 1-8,5-3 3 9,4 1-1-8,2-2 4 6,0-3 0-6,-3 3 2 8,-4 0 2-9,-8 2 3 9,-1 1 0-8,-7 1-2 7,5 4-3-8,-13 8-5 9,-11-4-2-5,-15 6 0 2,-15-4-1-5,-6-4 0 6,-9 2 1-4,-9 1 15 1,-2-2 7-2,-11-1 5 6,7-2-1-7,-1 0-15 6,-27 1-6-5,-58 1-7 7,31-4-1-8,-3-1-3 6,-11-1-1-6,-1-3-2 7,-4 6 0-6,4-1-3 5,-8 2-4-6,4 5-14 7,-3 6-3-6,-7 6-2 5,5 4 4-5,-1 10 12 5,12 2 3-5,15 3-6 5,9 4-4-6,16-17-4 7,8 3 0-7,16-8 3 6,6-8 3-6,15 6 4 7,7-2 1-6,11-5 6 6,4-1 3-8,7-6 1 9,1 4 1-7,11-1 0 5,2-2-1-7,3 8 0 8,2-5 0-6,0 2 0 6,2 0 2-8,1-8 3 8,0 0 0-6,0-5 1 6,0-6-1-5,2 3 1 3,0-1 0-1,3-4 3 3,-7 5 2-9,-7-4 2 8,-5 2 2 1,-11 2 5-5,-7 1 0-5,-5 2-3 10,-9 3-1-7,-10 2-7 7,-1 0 0-8,-9 0 3 8,-9 3 1-6,-7 4-2 5,-3-3 0-6,-9 4-7 8,-4-6 0-6,-9 4 0 2,-3 1 0-3,-9-3 0 5,-4-4-1-4,-5 2 0 4,0-1-2 0,3 3-1-3,1-4 0-6,-2 0 0 9,-1 1-1-5,-9-4 0 6,-4-3 0-6,-4-2-1 5,-4-5-1-6,8 10-5 6,1 0-5-4,12 6-21 4,6 7-13-5,6-3-15 5,10 9-1-5,10 0 13 4,9 1 3-4,17 1-4 5,6 0 1-4,20-7 8 4,11-1 10-6,14-7 25 6,9-3 6-4,14-3 2 4,1-7 2-6,15 3 1 6,-2-6 1-3,2 0 0 4,2-1 1-10,-8 2-2 10,-1 2 0-5,-8-2 0 3,-2 7 0-5,-3 3 1 7,-10 2 0-7,-13 3 1 7,-8 2-1-6,-18 5 1 5,2-1 1 0,-12 4 13-1,-8-9 6-8,-5 9 3 9,-10-4-1-2,-15 2-11 2,-2 2-5-8,-21 0-3 9,-2-7 0-1,-4 2-2 3,3-2-2-12,-4 2-5 11,0-3-4-11,-3-2-8 10,5-2-3-10,-5-4-12 9,12 3-9-5,-9-4-17 6,-7 2-9-8,4 4-14 8,-5-1 2-4,19 5 15 1,11-1 10 0,16 1 23 3,8-1-6-10,14-3-22 9,6-2-1-6,18-2 4 7,6-3 14-7,22-2 32 7,9-3 3 1,15-1 6 1,4 3 4-12,-1-4 7 12,3-1 2-12,-3 0-3 13,-1 1-3-13,7 4-9 12,-3 5-3-13,5-2-21 15,-12-1-72-14,0 4 65 18</inkml:trace>
    </iact:actionData>
  </iact:action>
  <iact:action type="add" startTime="158901">
    <iact:property name="dataType"/>
    <iact:actionData xml:id="d14">
      <inkml:trace xmlns:inkml="http://www.w3.org/2003/InkML" xml:id="stk14" contextRef="#ctx0" brushRef="#br0">11937 16132 3 0,'-38'8'3'1,"41"-8"29"9,2 0 25-5,-3 0 63 5,-2 0 30-5,0 0 11 5,0 0-12-5,15 0-49 5,7 2-25-5,45 4-33 5,-39-6-9-5,7-8-6 5,4 4 0-5,5-9 10 5,0-3 10-5,14 2 23 6,4-3 11-5,4 1 5 4,6-1-5-5,1-1-24 9,4 3-15-12,5-1-22 6,-5 5-6-4,5 0-9 7,-5 1-1-8,2 7-2 9,4 3-1-9,-17 3 1 8,-6 5 0-6,-6 0 0 5,-13 5 0-5,-3 6 0 5,-1 3 0-5,-11 0 1 5,-6-2 1-6,-6-1 2 7,-3-2 1-7,-8-4 4 8,-1-2 5-9,-5-3 12 8,-7 0 5-6,-5 0 8 5,-4 1 0-5,-7-3-8 6,-5-4-3-8,-4 0-10 9,-2 2-5-9,-9-4-7 9,-1 2-3-8,-10-7-8 7,-12 0-5-7,-7-1-13 7,-7-2-4-7,-6 8-1 7,8 0 5-7,2 8 12 7,0-2 7-7,0-1 2 8,-3 1 0-7,-6-2 0 5,2-3 0-6,2 2 0 8,5-1 0-8,9-4 0 6,-1-1 0-4,13-2 0 0,4-2 0-1,4 2 0 5,9 2 1-4,4-2-2 4,7 0-1-5,16 5-5 4,3-1-5-3,11 1-49 3,8 1-8-4,11-1-1 6,6 5 4-4,15 0 50 2,1-1 8 1,14 9 8 3,1-7 0-11,12 7 3 13,5-4 2-13,7-2 3 16,8 8 2-17,6-10 6-1,-1 8 6 13,0-7 11-12,-3 2 5 5,-10 0 4 2,-4 3-1-4,-15 1-4 7,-2-2-3-8,-15 6-7 9,-2-1-5-8,-12 1-8 8,-9-3-3-4,-12-5 9 3,-7 4 4-9,-9 1 3 8,-8 2-2-7,-14 1-12 8,-5 5-7-4,-9-1-5 0,-4 7 0-4,-5 1-1 8,-3-3 1-6,3-2 0 6,-6-3 1-7,9-9-1 9,-2 0 1-6,-4-6-1 8,5-1 0-14,-8-4 2 4,1 0 0-1,5 0 1 8,6-3 1-5,13 0-1 1,8 2-1-4,8-3-3 6,1 0-2-7,6 1-7 10,6 1-3-6,4 2-14 0,0 0-3-1,0 0 2 5,0 0 3-9,6 0 15 11,22 2 5-10,51 9 3 7,-33-7 1-6,14 7 0 8,6-6 0-6,9 1 1 0,4-1 2 0,8-3 2 4,-4-2 2-6,-3 0 6 7,2 0 6-6,-8-2 8 5,10-1 2-5,-15-3-1 5,-1-1-5-6,-8 3-8 7,-8-4-4-6,-2 5-4 5,-9 1-1-4,-10 2-2 3,-4 0 0-4,-13 0 0 6,-4 2 3-4,-5-2 7 2,-5 1 6-6,-2-1 0 8,0 0 0-5,1 0-9 2,-23 3-4-3,-51 8-1 4,29-11-1-4,-1 2-3 6,6-2 0-8,-10 0-2 9,9 0-1-9,-8 0 1 9,-12-2 0-8,15 1-1 6,4-2-3-4,20-1-5 4,5 1-6-6,12 2-22 6,6-1-11-6,10 1 0 7,7-3 6-7,18 0 23 7,13-3 15-2,17 6 4 0,7 1 1 0,9 0 0-6,-3 1-1 4,4 7 1 4,-5-1-1 0,1-4 1-9,-3 3 0 2,-1-3-1 7,2-1-5-7,-9-1-85 6,-5-1-88-5,-10-6 111 5</inkml:trace>
    </iact:actionData>
  </iact:action>
  <iact:action type="add" startTime="175248">
    <iact:property name="dataType"/>
    <iact:actionData xml:id="d15">
      <inkml:trace xmlns:inkml="http://www.w3.org/2003/InkML" xml:id="stk15" contextRef="#ctx0" brushRef="#br1">12562 4972 265 0,'-31'-8'156'2,"-13"-6"-9"10,1 3-20-9,-4 0-37 8,-8 2-18-7,3 5-37 7,-6 3-17-7,1 1-17 7,-6 5-1-7,-2 2-1 7,-1 6 1-7,-5 0 0 7,4-9 0-7,4-2 0 7,0-2 1-6,9 0-1 5,8 3 0-3,10-3-3 1,8 5-1-4,17-4-23 6,3 1-6-5,19 3 1 5,5 3 0-4,14-1 24 4,6 4 6-5,11-4 3 5,5-1 3-5,6-3 11 5,10-3 8-4,6-6 15 4,5 0 7-3,12-7 6 1,2-1-2-1,14-2-8 2,5-3-5-5,8-3-14 6,-4-5-5 2,-4 1-7-10,-5-4 2 2,-8 0 18 7,-7 9 7-8,-7-4 10 9,-10 5 2-8,-9 2-11 7,-4-1-7-8,-6 5-12 9,-4 2-7-8,-6 4-9 7,-3-3-2-8,-9 5 0 10,-2-6-1-8,-7 9 1 6,-3 0 0-5,-8 0 1 2,-6 3 4-4,-8 0 11 7,-3-5 2-7,1 5 0 6,1-1-1-7,-12-1-12 9,-17 1-2-9,-42-10 2 9,34 9 1-8,-5-1 7 7,-2-3 3-8,-12-4 1 9,-3 4 1-9,0-5-7 9,-4 3-4-9,-2 0-5 9,-5 0-2-9,-6 7-3 9,-2 1 0-9,-8 1-3 9,4 4 1-8,-7 3 1 7,0 3 1-8,5 1 1 10,2 3 1-8,2-4-1 5,9 4-1-6,9 3-2 7,2-1 0-7,10 5 0 11,4-3 0-15,9-3 2 11,8-4 2-7,10-4 0 6,7 2 0-6,4-3-5 5,4 1-2-4,7 5-3 5,4-1 1-4,13 3 3 4,4 0 1-6,11-2 1 7,10 3 1-6,3-5 0 5,8 1 1-5,14-1 0 4,10-4 0-4,9-4 1 5,7-2 1-4,9-4 0 4,-4-3 1-6,1-10 1 6,2 2 1-4,-4 0 0 4,-2 0-1-6,-1 6 0 7,-4-3 0-6,-18 5 1 5,-8-1-1-5,-14 6 0 5,-13 2 0-6,-12 6 0 7,-11-1 0-8,-13-1 0 8,-5 9 2-5,-18 8-1 3,-7 1 0-5,-20 12-2 7,-13-5 0-6,-9-2 1 6,-2-3 0-8,-16-1 0 8,2-3-1-5,-9 1 1 4,-9-4 0-7,6 5-1 9,-10-5 0-9,4 0 1 8,-4-1 0-6,0-3 0 5,6 2 1-6,-4-5-1 8,6 3-1-9,7 2-1 8,10 0 0-7,12 1-1 7,5 0-1-7,15 1-1 9,10 2-1-3,18-3-5 2,11 2-3-12,17-5 0 6,10 2 0-1,22 2 5 6,8-6 3-8,20 1 2 10,6-9 2-4,12-4 0-1,5-1 1-7,9-9 2 10,6 3 2-7,5 2 6 6,-2-6 3-4,9 8 9 3,-7-2 1-4,0-3-2 5,7 10-2-5,-10-2-10 5,2-4-3-5,-1 4-4 4,-9-4-1-4,-13 4 0 7,-6 3 0-7,-21-2-1 5,-8 7-1-3,-12 2-1 0,-5 4-1-3,-17 3-3 7,-8-3 2-7,-22 4 0 8,-13 1 2-5,-17 6 1 6,-10 5 1-11,-12 0 0 5,-8 3 1 1,-9-5-2-1,2-4 0-2,-10-2 1 4,3-10-1-4,0-1 1 7,0-7 1-8,4-4 0 7,5-2 1-6,4-3-1 4,5-6 0-5,9 3-2 7,3-3 1-6,6 7-1 5,-2-4-1-6,16 5 0 7,5 3-1-4,13 0-2 3,7-2-3-7,4 2-10 7,9 2-2-6,11 1 1 6,8 8 2-5,15-2 12 6,12 1 3-7,9-1 1 7,8-3 0-8,7-4 1 9,4 4-1-8,14-3 1 7,-5-1 0-8,15-2 0 8,1-3 1-6,-3-5 1 6,6 3 2-8,-9-4 0 8,-3 3 1-6,-13 2-1 6,-7 3-2-8,-12 6-2 9,-8 1-1-8,-7 6 0 6,-5 1 0-6,-15 0 0 8,-6-4-1-8,-10 4 0 7,-7-7 1-7,-13 2 1 7,-7-2 1-8,-12-4 0 8,-4 1-2-7,-11-3-5 7,-2-5-3-5,-8 0-2 2,-3-7 2-2,-9-2 6 4,-5-2 2-5,-8-5 3 5,-8 1 0-5,-6-4 2 5,0 2 0-5,-8 2-1 5,5 4-1-6,-2 2-2 7,1-2 0-7,-6 5-1 8,4-1 0-2,-1 7 0-2,-2 2 0-7,12 1-1 9,5 2 1-7,3 0-1 9,9 0 0-8,8 0 1 7,2 0-1-7,19 5-1 7,5-2-1-8,20 2-5 8,6-1-5-7,19 0-2 8,5 3-1-9,25 0 4 8,13-1 6-7,24 0 4 7,4-3 2-6,22-3 0 6,5 0 0-6,6-1 0 4,11-2 0-5,8 1 0 8,-4 2 1-6,10 0 0 2,-6 0 0-2,-8-3 1 3,6 0 1-3,-5 0 1 3,7 1 0-5,-4 2-1 7,-10-3 1-7,-2 3-3 8,-3 3 0-9,-7-1 0 8,-3 6 0-7,-18-7 1 8,-14 1 0-7,-21-1 1 4,-13-1-1-5,-14 0 5 7,-7-1 2-7,-16-4-2 9,-13-1-4-7,-11 3-7 2,-16-8-7-3,-17 3-1 5,-11 0 2-6,-16 0 2 5,2 3 3 0,-13 5 0 0,-1 0 2 1,1 2 1 0,-3-1 2-10,10 1-1 13,7-1 1-13,9 1-1 11,8 3-1-4,23 1 0 0,9 0 1 0,18 2-6 1,10-3-5-4,18-3-2 7,11-2 0-6,20-4 1 4,17-3 4-3,29-1-16 4,6-3-22-5,25 1-75 5,7-6-72-6,-1 4 119 6</inkml:trace>
    </iact:actionData>
  </iact:action>
  <iact:action type="add" startTime="180233">
    <iact:property name="dataType"/>
    <iact:actionData xml:id="d16">
      <inkml:trace xmlns:inkml="http://www.w3.org/2003/InkML" xml:id="stk16" contextRef="#ctx0" brushRef="#br1">11934 7643 207 0,'-2'-2'85'8,"1"0"-56"-4,-1 1-21 7,2-1-4-7,-3 1-4 7,1-2 3-7,1 1 40 7,-1 0 14-7,1 1 10 7,-1 1-5-7,1-2-41 7,1 1-15-7,0-1-10 7,0 2-2-7,3 0 6 7,20 3 1-7,48 7 15 7,-36-4 10-7,3-6 16 9,-2 0 10-10,6-3 5 8,4-7-1-7,6 6 1 7,3-9 1-7,5 10-1 9,-3-3-2-9,-1-1-10 6,3 7-9-5,-4 2-15 4,9 4-5-5,-2 2-8 7,2-3-3-7,6 0-3 7,0-2-1-7,9-3 0 9,3-5 0-8,0-3 0 4,-3 0 0-5,-10-3 0 7,0 0 1-8,-9 3 1 8,-3-3 2-7,-5 8 9 6,0 0 2-6,-5 3 5 7,3 5 1-6,-7-1-1 5,-4 3 1-5,-7-3-1 5,-12 0-2-5,-3 3-6 7,-1 0-4-7,-9-3-4 4,2 3 1-3,-7-7 19 3,-2-2 12-5,-2-3 4 6,0 4-1-3,1-1-19 1,-1 1-10-4,-23-2-3 7,-46-13 1-7,30 10 7 6,-9-2 3-5,-7 1 4 6,0-2 3-7,1 3 1 6,-4-4-2-6,-5 4-5 8,-2 0-4-9,-7-1-9 9,-3 1-2-8,-12-3-4 9,-2-2 1-7,-5 4-2 2,-6-1 0-4,2 8-3 7,1 4-2-5,0 2 0 3,1 2 0-6,5 3-1 7,2 3 0-5,6 6-2 6,6 7 0-8,8 3-2 9,4-3-3-6,16 1-5 3,6 0-1-5,16-7 4 6,7-5 3-5,19-7 1 6,8-4 1-8,7-7 1 8,14-6 0-6,18-6 7 6,9 0 0-6,18-5 1 4,5 5 0-5,4-2-1 7,8 2 1-7,8 3 0 7,-3-3 1-7,-1 6 0 8,0-5 1-9,-8 1 0 10,-1 4 1-11,-1 2-1 10,-5 6 1-8,-4 0-1 7,-7 6-1-8,-12-1 1 8,-9-1 0-6,-12 9 0 5,-1-2 1-5,-13 3 1 5,-4-1 1-6,-10 1 1 6,-6 3 1-5,-18 1 0 6,-11 4-1-6,-11-2-1 5,-10 1-1-6,-5-3 1 6,-4 0 0-5,-11-4-1 6,3 2 0-5,-10-1-1 3,-4 3-1-4,-2-2-1 4,-2 1 0-3,-1-6 0 4,-3-5 1-4,0-3 0 3,4 2 1-4,1 1-1 5,1 4 1-7,7 1-1 9,3-2-1-7,11-1-1 4,13 3-1-4,-2-5-1 6,6 7 0-8,13 4-2 9,0-7 0-8,19 6-5 6,9 2-2-5,7 0-2 6,10 4-2-8,9-2 0 8,4 2 1-6,21-3 3 6,-2 0 3-7,12-6 4 7,4-7 2-7,10-4 2 7,7-2 0-8,17-2 1 9,9 2 3-8,10-5 0 7,3 1 1-8,4-7 2 9,-6-2-1-8,-6 5-1 6,1-1-1-5,-4 7-2 6,-4 0-1-8,-13 4 0 9,-11 0 0-9,-21 9 0 9,-6 3 0-8,-20 2 1 7,-10 2 0-7,-15 0 3 7,-8 1 0-8,-16 3 1 9,-8 6 0-9,-15-4-1 9,-7 1 1-9,-3-5-1 8,-5-2 1-6,-6-4 0 6,3-5 1-7,-9-7 2 6,3-1 2-5,3-1 2 5,-5-6-1-6,1 1-5 6,-9-1-2-5,2-3-5 6,8 1-1-6,-5-2-1 5,10 6 0-5,-2 0-2 6,-2 1-1-3,10 6-2 4,1 4 0-10,7-1 0 6,1 7-2-2,10 4-3 2,0 3-5-5,12 7-4 8,9 3-2-5,7-2 1 4,6 7 4-6,10-8 8 7,5 0 4-7,13-7 6 7,9-6 1-8,12 2 1 9,7-10 1-8,14-1 0 6,7 1 0-6,15-12 1 8,9-5 0-9,10-8 1 9,-1-8 2-8,0-1 5 6,-5 4 4-6,5 1 6 8,-9-1 2-8,-3 5-3 7,-8 4-4-8,-20 2-6 9,-7 8-3-9,-17 4-4 9,-11 1-1-9,-14 3 0 9,-8 0 2-8,-14 10 0 6,-10-2 2-5,-18 7-2 6,-5 3-1-7,-19-1-3 7,-8 4 0-6,3-7-1 4,-9-1-1-3,-2-2 1 4,-3-6 0-5,-16 2-1 4,2-6 0-5,-2-1-3 8,-1 7 0-8,1-4 1 7,-1-1 0-8,-2-5 4 9,-2-5 1-8,2-9 2 6,3 5 1-5,12-2-1 4,4-4-1-3,14 6-2 3,13-5 0-3,15 3-3 3,15 3-4-4,11 3-20 6,6-3-8-7,15 0 0 6,10 4 4-5,26-11 20 5,9 11 6-4,18-3 0 4,4 0-7-5,18 7-34 5,11 0-17-6,15-2-32 7,11-1-14-6,3-5-53 4,2 5-140-3,13 0 204 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DF4D-CD40-4CC6-84FF-35B2761F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9C6-70BC-4B72-80F3-F717A9745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BDE2-7873-4A54-8B9E-0B6DB974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F5D5C-F186-4484-B23F-A7912BD2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66F1-FFBF-4EB8-80D2-FE93707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C36E-E94D-4F00-8CE1-0ECC1441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64190-B124-40E0-B841-9B928D57B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843D-BEFC-42B9-88FD-78169E97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17D22-BF79-4FDD-AAFF-E0CCFEB7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F64D-8A97-4CD9-9F81-2013C3A3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CFAF1-DCD5-4775-8442-EDED188BD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B1809-4C6C-4CF8-A311-9DA81A6F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570E-DC29-498E-B1D7-02881C39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F248-3279-43AA-9B06-959598C8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3604-8A76-40EA-BC83-112B7222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595B-7F4D-48E7-B3FE-6E23740E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E661-CF4B-443E-B3BB-BF11AA506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8D0-EEEA-4E71-A5B0-CEE39D45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0558-B0CD-45AE-9E58-87F02A78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94B8-DF18-45A4-B9A1-85C8F13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06E-4AF4-47EA-B21D-2EE05EEB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C7DB3-5E98-4D84-B693-7C12BA2E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405E-C738-4A27-9254-BECD4A91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11F9-08EE-4FBB-9302-58028B3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CF5B-E1A7-47AB-981F-DB633F01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596D-CFD4-45E6-BECF-246AE133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D81A-C874-4A1A-A959-576F18F9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D39B-1390-4EEA-BC71-BF17C02A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5F1E-76DC-4FEF-9B76-E7A64C5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14BED-14B0-4034-8703-3323350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8EC8-70EF-49F9-8C5C-253AD001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AD10-4CC1-4D35-8335-305D6921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9C35-C0A6-433B-9D69-6FA45E28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6C9C-CFF6-4763-8784-38DA7D693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5AC79-62FA-44C3-8948-EDF30D153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834ED-D74A-4F48-A1D7-D0479E3E7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9D53C-0C72-445B-AEDE-EA0A0B4E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36D4C-1D02-41B8-B3B4-92F319B6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D04B9-D564-47E9-B220-C64A0CC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1907-FAA9-466D-B285-103B100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F8270-A6D3-4EE3-A07A-3ADFD756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14BA-BF7C-49C6-9EC8-EAF5001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C958F-8D16-41FD-86FB-24CB871F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84B18-C19E-4E49-A040-6419B086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0D5B5-6F43-44ED-A84B-A3423FDB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586CA-501C-4661-B4D6-1F0553EA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DF99-AA36-43AE-9AF2-D66F8F1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2FA5-B838-4991-A446-00E71134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6CE8-AA93-43C5-B53D-DFB60028E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466E-956A-4949-91B0-6AA710B1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5F78-01D6-4E32-926F-AC1293AA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9331A-1882-4F67-BD96-49B760F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72F3-9519-4970-A811-D129D5A7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2456A-DE62-4211-BFA5-35FE241D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0185-0020-4E7A-ADCC-8531AB8B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905E-3202-4327-A3CB-3F2EABD8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083E-242E-408C-9FFA-19C49582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36044-3B6F-4599-840B-94E70135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38A2D-AD10-42B2-B8F5-1BE127B6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03A5A-2A25-4B74-B463-9274648E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CB1B-A49F-4AF5-944D-C32821F7B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6BB6-8044-45B3-98CB-2DE36D99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B975-318C-4CFD-BE57-ACF500E6E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11/relationships/inkAction" Target="../ink/inkAction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DEE49-BE56-47FA-8C68-A435DB69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39" y="0"/>
            <a:ext cx="6074465" cy="670172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AEEA8C-97CB-479B-B60B-50DA29048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57299"/>
              </p:ext>
            </p:extLst>
          </p:nvPr>
        </p:nvGraphicFramePr>
        <p:xfrm>
          <a:off x="115186" y="861238"/>
          <a:ext cx="3285653" cy="5271169"/>
        </p:xfrm>
        <a:graphic>
          <a:graphicData uri="http://schemas.openxmlformats.org/drawingml/2006/table">
            <a:tbl>
              <a:tblPr firstRow="1" firstCol="1" bandRow="1"/>
              <a:tblGrid>
                <a:gridCol w="1179924">
                  <a:extLst>
                    <a:ext uri="{9D8B030D-6E8A-4147-A177-3AD203B41FA5}">
                      <a16:colId xmlns:a16="http://schemas.microsoft.com/office/drawing/2014/main" val="2182260688"/>
                    </a:ext>
                  </a:extLst>
                </a:gridCol>
                <a:gridCol w="2105729">
                  <a:extLst>
                    <a:ext uri="{9D8B030D-6E8A-4147-A177-3AD203B41FA5}">
                      <a16:colId xmlns:a16="http://schemas.microsoft.com/office/drawing/2014/main" val="1589511709"/>
                    </a:ext>
                  </a:extLst>
                </a:gridCol>
              </a:tblGrid>
              <a:tr h="29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74732"/>
                  </a:ext>
                </a:extLst>
              </a:tr>
              <a:tr h="98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 – 8:20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95176"/>
                  </a:ext>
                </a:extLst>
              </a:tr>
              <a:tr h="1002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8:23 – 9:13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88255"/>
                  </a:ext>
                </a:extLst>
              </a:tr>
              <a:tr h="483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9:16 – 9:35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01578"/>
                  </a:ext>
                </a:extLst>
              </a:tr>
              <a:tr h="48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9:38 – 10:28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15422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10:31 – 11:21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89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11:21 – 11:51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51141"/>
                  </a:ext>
                </a:extLst>
              </a:tr>
              <a:tr h="386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11:54 – 12:44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7135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12:47 – 1:37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660195"/>
                  </a:ext>
                </a:extLst>
              </a:tr>
              <a:tr h="518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2:30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189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4C03EF-8EC8-45F5-8B19-76148D003597}"/>
              </a:ext>
            </a:extLst>
          </p:cNvPr>
          <p:cNvSpPr txBox="1"/>
          <p:nvPr/>
        </p:nvSpPr>
        <p:spPr>
          <a:xfrm>
            <a:off x="9475304" y="1743740"/>
            <a:ext cx="24863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to read a 7</a:t>
            </a:r>
            <a:r>
              <a:rPr lang="en-US" sz="4400" baseline="30000" dirty="0"/>
              <a:t>th</a:t>
            </a:r>
            <a:r>
              <a:rPr lang="en-US" sz="4400" dirty="0"/>
              <a:t> Grade Schedule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57792-11E9-435F-AB81-F686ACF29AEF}"/>
              </a:ext>
            </a:extLst>
          </p:cNvPr>
          <p:cNvSpPr/>
          <p:nvPr/>
        </p:nvSpPr>
        <p:spPr>
          <a:xfrm>
            <a:off x="7868093" y="95693"/>
            <a:ext cx="1190847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36CD8-79BB-4740-8B96-45CC1689B5DB}"/>
              </a:ext>
            </a:extLst>
          </p:cNvPr>
          <p:cNvSpPr/>
          <p:nvPr/>
        </p:nvSpPr>
        <p:spPr>
          <a:xfrm>
            <a:off x="6438071" y="499730"/>
            <a:ext cx="2620869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7DC9F-30B2-4779-8559-927B9C10146B}"/>
              </a:ext>
            </a:extLst>
          </p:cNvPr>
          <p:cNvSpPr/>
          <p:nvPr/>
        </p:nvSpPr>
        <p:spPr>
          <a:xfrm>
            <a:off x="3891516" y="6358270"/>
            <a:ext cx="1297172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12FC-0B2F-4256-9045-4B3957D9958B}"/>
              </a:ext>
            </a:extLst>
          </p:cNvPr>
          <p:cNvSpPr txBox="1"/>
          <p:nvPr/>
        </p:nvSpPr>
        <p:spPr>
          <a:xfrm>
            <a:off x="3891516" y="6291260"/>
            <a:ext cx="160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Student 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349B9-A71B-4BDD-AA10-8ED76A6DEE75}"/>
              </a:ext>
            </a:extLst>
          </p:cNvPr>
          <p:cNvSpPr/>
          <p:nvPr/>
        </p:nvSpPr>
        <p:spPr>
          <a:xfrm>
            <a:off x="6517758" y="6358270"/>
            <a:ext cx="265814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D7CB-C7D2-46D7-A19D-66E23C856929}"/>
              </a:ext>
            </a:extLst>
          </p:cNvPr>
          <p:cNvSpPr/>
          <p:nvPr/>
        </p:nvSpPr>
        <p:spPr>
          <a:xfrm>
            <a:off x="7230140" y="6358270"/>
            <a:ext cx="404037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11118-1080-4D97-BE62-81C4AE1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25" y="861238"/>
            <a:ext cx="1600282" cy="78109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AD42D511-8BC1-4032-B362-9E96E830F8AD}"/>
              </a:ext>
            </a:extLst>
          </p:cNvPr>
          <p:cNvSpPr/>
          <p:nvPr/>
        </p:nvSpPr>
        <p:spPr>
          <a:xfrm rot="10800000">
            <a:off x="3400838" y="4438634"/>
            <a:ext cx="788389" cy="3460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C54C0-10F5-4DC6-9C24-91E65FEEF8EE}"/>
              </a:ext>
            </a:extLst>
          </p:cNvPr>
          <p:cNvSpPr txBox="1"/>
          <p:nvPr/>
        </p:nvSpPr>
        <p:spPr>
          <a:xfrm>
            <a:off x="7905018" y="53019"/>
            <a:ext cx="2013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 Name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F698E3-6FDE-4CE4-8D90-374660F9345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375720" y="143280"/>
              <a:ext cx="5665680" cy="650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F698E3-6FDE-4CE4-8D90-374660F934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9880" y="79920"/>
                <a:ext cx="5697000" cy="66362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8A6CC4EE-01A3-4C27-BE37-A135088FE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653"/>
    </mc:Choice>
    <mc:Fallback>
      <p:transition spd="slow" advTm="21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EF9C254F4A64490E93AFFE3B2BF4B" ma:contentTypeVersion="34" ma:contentTypeDescription="Create a new document." ma:contentTypeScope="" ma:versionID="7de6ce30eaab8f93357dc62428553e51">
  <xsd:schema xmlns:xsd="http://www.w3.org/2001/XMLSchema" xmlns:xs="http://www.w3.org/2001/XMLSchema" xmlns:p="http://schemas.microsoft.com/office/2006/metadata/properties" xmlns:ns2="cfc014c5-b609-4304-91a3-0b8c5b1d1362" xmlns:ns3="b890b1dd-960b-4823-94e2-8bc560f77a65" targetNamespace="http://schemas.microsoft.com/office/2006/metadata/properties" ma:root="true" ma:fieldsID="f04b417c52789ac2baea7ae7d0b09116" ns2:_="" ns3:_="">
    <xsd:import namespace="cfc014c5-b609-4304-91a3-0b8c5b1d1362"/>
    <xsd:import namespace="b890b1dd-960b-4823-94e2-8bc560f77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14c5-b609-4304-91a3-0b8c5b1d1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0b1dd-960b-4823-94e2-8bc560f77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cfc014c5-b609-4304-91a3-0b8c5b1d1362" xsi:nil="true"/>
    <Templates xmlns="cfc014c5-b609-4304-91a3-0b8c5b1d1362" xsi:nil="true"/>
    <Has_Teacher_Only_SectionGroup xmlns="cfc014c5-b609-4304-91a3-0b8c5b1d1362" xsi:nil="true"/>
    <DefaultSectionNames xmlns="cfc014c5-b609-4304-91a3-0b8c5b1d1362" xsi:nil="true"/>
    <Self_Registration_Enabled xmlns="cfc014c5-b609-4304-91a3-0b8c5b1d1362" xsi:nil="true"/>
    <Teachers xmlns="cfc014c5-b609-4304-91a3-0b8c5b1d1362">
      <UserInfo>
        <DisplayName/>
        <AccountId xsi:nil="true"/>
        <AccountType/>
      </UserInfo>
    </Teachers>
    <Distribution_Groups xmlns="cfc014c5-b609-4304-91a3-0b8c5b1d1362" xsi:nil="true"/>
    <LMS_Mappings xmlns="cfc014c5-b609-4304-91a3-0b8c5b1d1362" xsi:nil="true"/>
    <Invited_Teachers xmlns="cfc014c5-b609-4304-91a3-0b8c5b1d1362" xsi:nil="true"/>
    <Invited_Students xmlns="cfc014c5-b609-4304-91a3-0b8c5b1d1362" xsi:nil="true"/>
    <IsNotebookLocked xmlns="cfc014c5-b609-4304-91a3-0b8c5b1d1362" xsi:nil="true"/>
    <CultureName xmlns="cfc014c5-b609-4304-91a3-0b8c5b1d1362" xsi:nil="true"/>
    <AppVersion xmlns="cfc014c5-b609-4304-91a3-0b8c5b1d1362" xsi:nil="true"/>
    <Teams_Channel_Section_Location xmlns="cfc014c5-b609-4304-91a3-0b8c5b1d1362" xsi:nil="true"/>
    <FolderType xmlns="cfc014c5-b609-4304-91a3-0b8c5b1d1362" xsi:nil="true"/>
    <Owner xmlns="cfc014c5-b609-4304-91a3-0b8c5b1d1362">
      <UserInfo>
        <DisplayName/>
        <AccountId xsi:nil="true"/>
        <AccountType/>
      </UserInfo>
    </Owner>
    <Students xmlns="cfc014c5-b609-4304-91a3-0b8c5b1d1362">
      <UserInfo>
        <DisplayName/>
        <AccountId xsi:nil="true"/>
        <AccountType/>
      </UserInfo>
    </Students>
    <TeamsChannelId xmlns="cfc014c5-b609-4304-91a3-0b8c5b1d1362" xsi:nil="true"/>
    <Math_Settings xmlns="cfc014c5-b609-4304-91a3-0b8c5b1d1362" xsi:nil="true"/>
    <NotebookType xmlns="cfc014c5-b609-4304-91a3-0b8c5b1d1362" xsi:nil="true"/>
    <Student_Groups xmlns="cfc014c5-b609-4304-91a3-0b8c5b1d1362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B6441CEB-92BC-416A-8928-81217F675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F0435-2EE2-49B7-A97E-4E1D9CB32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14c5-b609-4304-91a3-0b8c5b1d1362"/>
    <ds:schemaRef ds:uri="b890b1dd-960b-4823-94e2-8bc560f77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6A7A6-C514-4BBE-A0DD-24C11523F832}">
  <ds:schemaRefs>
    <ds:schemaRef ds:uri="http://schemas.microsoft.com/office/2006/metadata/properties"/>
    <ds:schemaRef ds:uri="http://schemas.microsoft.com/office/infopath/2007/PartnerControls"/>
    <ds:schemaRef ds:uri="cfc014c5-b609-4304-91a3-0b8c5b1d13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</Words>
  <Application>Microsoft Office PowerPoint</Application>
  <PresentationFormat>Widescreen</PresentationFormat>
  <Paragraphs>23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CANELLI, MICHAEL</dc:creator>
  <cp:lastModifiedBy>CANELLI, MICHAEL</cp:lastModifiedBy>
  <cp:revision>2</cp:revision>
  <dcterms:created xsi:type="dcterms:W3CDTF">2021-08-18T02:00:35Z</dcterms:created>
  <dcterms:modified xsi:type="dcterms:W3CDTF">2021-08-18T11:11:39Z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0x010100489EF9C254F4A64490E93AFFE3B2BF4B</vt:lpwstr>
  </property>
</Properties>
</file>